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30"/>
  </p:notesMasterIdLst>
  <p:handoutMasterIdLst>
    <p:handoutMasterId r:id="rId31"/>
  </p:handoutMasterIdLst>
  <p:sldIdLst>
    <p:sldId id="258" r:id="rId5"/>
    <p:sldId id="323" r:id="rId6"/>
    <p:sldId id="324" r:id="rId7"/>
    <p:sldId id="325" r:id="rId8"/>
    <p:sldId id="259" r:id="rId9"/>
    <p:sldId id="260" r:id="rId10"/>
    <p:sldId id="265" r:id="rId11"/>
    <p:sldId id="303" r:id="rId12"/>
    <p:sldId id="262" r:id="rId13"/>
    <p:sldId id="319" r:id="rId14"/>
    <p:sldId id="330" r:id="rId15"/>
    <p:sldId id="318" r:id="rId16"/>
    <p:sldId id="257" r:id="rId17"/>
    <p:sldId id="277" r:id="rId18"/>
    <p:sldId id="314" r:id="rId19"/>
    <p:sldId id="274" r:id="rId20"/>
    <p:sldId id="287" r:id="rId21"/>
    <p:sldId id="316" r:id="rId22"/>
    <p:sldId id="320" r:id="rId23"/>
    <p:sldId id="300" r:id="rId24"/>
    <p:sldId id="315" r:id="rId25"/>
    <p:sldId id="296" r:id="rId26"/>
    <p:sldId id="327" r:id="rId27"/>
    <p:sldId id="299" r:id="rId28"/>
    <p:sldId id="329" r:id="rId29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4FE"/>
    <a:srgbClr val="1D34FD"/>
    <a:srgbClr val="FF5172"/>
    <a:srgbClr val="FB52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vorská Ilona" userId="a800bcdc-7c13-4c80-a182-b4c995d922e3" providerId="ADAL" clId="{F156ACE9-E4BC-42A0-9BEF-FE31B52AB5EE}"/>
    <pc:docChg chg="undo custSel addSld delSld modSld">
      <pc:chgData name="Javorská Ilona" userId="a800bcdc-7c13-4c80-a182-b4c995d922e3" providerId="ADAL" clId="{F156ACE9-E4BC-42A0-9BEF-FE31B52AB5EE}" dt="2026-01-14T06:21:40.342" v="2052" actId="20577"/>
      <pc:docMkLst>
        <pc:docMk/>
      </pc:docMkLst>
      <pc:sldChg chg="modSp mod">
        <pc:chgData name="Javorská Ilona" userId="a800bcdc-7c13-4c80-a182-b4c995d922e3" providerId="ADAL" clId="{F156ACE9-E4BC-42A0-9BEF-FE31B52AB5EE}" dt="2026-01-09T15:47:27.431" v="1655" actId="255"/>
        <pc:sldMkLst>
          <pc:docMk/>
          <pc:sldMk cId="2290801970" sldId="257"/>
        </pc:sldMkLst>
        <pc:spChg chg="mod">
          <ac:chgData name="Javorská Ilona" userId="a800bcdc-7c13-4c80-a182-b4c995d922e3" providerId="ADAL" clId="{F156ACE9-E4BC-42A0-9BEF-FE31B52AB5EE}" dt="2026-01-09T15:47:27.431" v="1655" actId="255"/>
          <ac:spMkLst>
            <pc:docMk/>
            <pc:sldMk cId="2290801970" sldId="257"/>
            <ac:spMk id="2" creationId="{F7A5732F-31D6-4262-9D8C-E5A6D3679C74}"/>
          </ac:spMkLst>
        </pc:spChg>
        <pc:spChg chg="mod">
          <ac:chgData name="Javorská Ilona" userId="a800bcdc-7c13-4c80-a182-b4c995d922e3" providerId="ADAL" clId="{F156ACE9-E4BC-42A0-9BEF-FE31B52AB5EE}" dt="2026-01-09T15:03:11.991" v="798" actId="113"/>
          <ac:spMkLst>
            <pc:docMk/>
            <pc:sldMk cId="2290801970" sldId="257"/>
            <ac:spMk id="3" creationId="{F9899984-A248-49FA-8DD9-8EF8C83578DE}"/>
          </ac:spMkLst>
        </pc:spChg>
      </pc:sldChg>
      <pc:sldChg chg="modSp mod">
        <pc:chgData name="Javorská Ilona" userId="a800bcdc-7c13-4c80-a182-b4c995d922e3" providerId="ADAL" clId="{F156ACE9-E4BC-42A0-9BEF-FE31B52AB5EE}" dt="2026-01-09T16:05:15.151" v="1762" actId="20577"/>
        <pc:sldMkLst>
          <pc:docMk/>
          <pc:sldMk cId="346609049" sldId="258"/>
        </pc:sldMkLst>
        <pc:spChg chg="mod">
          <ac:chgData name="Javorská Ilona" userId="a800bcdc-7c13-4c80-a182-b4c995d922e3" providerId="ADAL" clId="{F156ACE9-E4BC-42A0-9BEF-FE31B52AB5EE}" dt="2026-01-07T15:34:12.304" v="2" actId="20577"/>
          <ac:spMkLst>
            <pc:docMk/>
            <pc:sldMk cId="346609049" sldId="258"/>
            <ac:spMk id="3" creationId="{117A5578-DB52-4442-95F3-15A8D8EA36E1}"/>
          </ac:spMkLst>
        </pc:spChg>
        <pc:spChg chg="mod">
          <ac:chgData name="Javorská Ilona" userId="a800bcdc-7c13-4c80-a182-b4c995d922e3" providerId="ADAL" clId="{F156ACE9-E4BC-42A0-9BEF-FE31B52AB5EE}" dt="2026-01-09T16:05:06.741" v="1752" actId="20577"/>
          <ac:spMkLst>
            <pc:docMk/>
            <pc:sldMk cId="346609049" sldId="258"/>
            <ac:spMk id="4" creationId="{410EEC4C-7405-4F14-A7E4-83AD62E060D5}"/>
          </ac:spMkLst>
        </pc:spChg>
        <pc:spChg chg="mod">
          <ac:chgData name="Javorská Ilona" userId="a800bcdc-7c13-4c80-a182-b4c995d922e3" providerId="ADAL" clId="{F156ACE9-E4BC-42A0-9BEF-FE31B52AB5EE}" dt="2026-01-09T16:05:15.151" v="1762" actId="20577"/>
          <ac:spMkLst>
            <pc:docMk/>
            <pc:sldMk cId="346609049" sldId="258"/>
            <ac:spMk id="6" creationId="{96CD30AF-8179-4F75-B451-915EDF12A0EC}"/>
          </ac:spMkLst>
        </pc:spChg>
      </pc:sldChg>
      <pc:sldChg chg="add">
        <pc:chgData name="Javorská Ilona" userId="a800bcdc-7c13-4c80-a182-b4c995d922e3" providerId="ADAL" clId="{F156ACE9-E4BC-42A0-9BEF-FE31B52AB5EE}" dt="2026-01-09T14:27:22.746" v="468"/>
        <pc:sldMkLst>
          <pc:docMk/>
          <pc:sldMk cId="2112620615" sldId="259"/>
        </pc:sldMkLst>
      </pc:sldChg>
      <pc:sldChg chg="add">
        <pc:chgData name="Javorská Ilona" userId="a800bcdc-7c13-4c80-a182-b4c995d922e3" providerId="ADAL" clId="{F156ACE9-E4BC-42A0-9BEF-FE31B52AB5EE}" dt="2026-01-09T14:28:25.072" v="469"/>
        <pc:sldMkLst>
          <pc:docMk/>
          <pc:sldMk cId="3162798435" sldId="260"/>
        </pc:sldMkLst>
      </pc:sldChg>
      <pc:sldChg chg="add del">
        <pc:chgData name="Javorská Ilona" userId="a800bcdc-7c13-4c80-a182-b4c995d922e3" providerId="ADAL" clId="{F156ACE9-E4BC-42A0-9BEF-FE31B52AB5EE}" dt="2026-01-14T06:15:32.592" v="1962" actId="2696"/>
        <pc:sldMkLst>
          <pc:docMk/>
          <pc:sldMk cId="915730981" sldId="261"/>
        </pc:sldMkLst>
      </pc:sldChg>
      <pc:sldChg chg="modSp mod">
        <pc:chgData name="Javorská Ilona" userId="a800bcdc-7c13-4c80-a182-b4c995d922e3" providerId="ADAL" clId="{F156ACE9-E4BC-42A0-9BEF-FE31B52AB5EE}" dt="2026-01-09T15:43:33.669" v="1619" actId="255"/>
        <pc:sldMkLst>
          <pc:docMk/>
          <pc:sldMk cId="995349873" sldId="262"/>
        </pc:sldMkLst>
        <pc:spChg chg="mod">
          <ac:chgData name="Javorská Ilona" userId="a800bcdc-7c13-4c80-a182-b4c995d922e3" providerId="ADAL" clId="{F156ACE9-E4BC-42A0-9BEF-FE31B52AB5EE}" dt="2026-01-09T15:43:33.669" v="1619" actId="255"/>
          <ac:spMkLst>
            <pc:docMk/>
            <pc:sldMk cId="995349873" sldId="262"/>
            <ac:spMk id="2" creationId="{F7A5732F-31D6-4262-9D8C-E5A6D3679C74}"/>
          </ac:spMkLst>
        </pc:spChg>
        <pc:spChg chg="mod">
          <ac:chgData name="Javorská Ilona" userId="a800bcdc-7c13-4c80-a182-b4c995d922e3" providerId="ADAL" clId="{F156ACE9-E4BC-42A0-9BEF-FE31B52AB5EE}" dt="2026-01-09T11:06:57.074" v="440" actId="20577"/>
          <ac:spMkLst>
            <pc:docMk/>
            <pc:sldMk cId="995349873" sldId="262"/>
            <ac:spMk id="4" creationId="{BC93DCB1-9EC5-43B6-B384-6B5DCB599668}"/>
          </ac:spMkLst>
        </pc:spChg>
      </pc:sldChg>
      <pc:sldChg chg="modSp mod">
        <pc:chgData name="Javorská Ilona" userId="a800bcdc-7c13-4c80-a182-b4c995d922e3" providerId="ADAL" clId="{F156ACE9-E4BC-42A0-9BEF-FE31B52AB5EE}" dt="2026-01-09T15:46:32.475" v="1652" actId="27636"/>
        <pc:sldMkLst>
          <pc:docMk/>
          <pc:sldMk cId="323952832" sldId="265"/>
        </pc:sldMkLst>
        <pc:spChg chg="mod">
          <ac:chgData name="Javorská Ilona" userId="a800bcdc-7c13-4c80-a182-b4c995d922e3" providerId="ADAL" clId="{F156ACE9-E4BC-42A0-9BEF-FE31B52AB5EE}" dt="2026-01-09T15:43:50.710" v="1620" actId="255"/>
          <ac:spMkLst>
            <pc:docMk/>
            <pc:sldMk cId="323952832" sldId="265"/>
            <ac:spMk id="2" creationId="{F7A5732F-31D6-4262-9D8C-E5A6D3679C74}"/>
          </ac:spMkLst>
        </pc:spChg>
        <pc:spChg chg="mod">
          <ac:chgData name="Javorská Ilona" userId="a800bcdc-7c13-4c80-a182-b4c995d922e3" providerId="ADAL" clId="{F156ACE9-E4BC-42A0-9BEF-FE31B52AB5EE}" dt="2026-01-09T15:46:32.475" v="1652" actId="27636"/>
          <ac:spMkLst>
            <pc:docMk/>
            <pc:sldMk cId="323952832" sldId="265"/>
            <ac:spMk id="3" creationId="{F9899984-A248-49FA-8DD9-8EF8C83578DE}"/>
          </ac:spMkLst>
        </pc:spChg>
      </pc:sldChg>
      <pc:sldChg chg="modSp mod">
        <pc:chgData name="Javorská Ilona" userId="a800bcdc-7c13-4c80-a182-b4c995d922e3" providerId="ADAL" clId="{F156ACE9-E4BC-42A0-9BEF-FE31B52AB5EE}" dt="2026-01-09T15:47:54.505" v="1658" actId="255"/>
        <pc:sldMkLst>
          <pc:docMk/>
          <pc:sldMk cId="95879842" sldId="274"/>
        </pc:sldMkLst>
        <pc:spChg chg="mod">
          <ac:chgData name="Javorská Ilona" userId="a800bcdc-7c13-4c80-a182-b4c995d922e3" providerId="ADAL" clId="{F156ACE9-E4BC-42A0-9BEF-FE31B52AB5EE}" dt="2026-01-09T15:47:54.505" v="1658" actId="255"/>
          <ac:spMkLst>
            <pc:docMk/>
            <pc:sldMk cId="95879842" sldId="274"/>
            <ac:spMk id="2" creationId="{F7A5732F-31D6-4262-9D8C-E5A6D3679C74}"/>
          </ac:spMkLst>
        </pc:spChg>
        <pc:spChg chg="mod">
          <ac:chgData name="Javorská Ilona" userId="a800bcdc-7c13-4c80-a182-b4c995d922e3" providerId="ADAL" clId="{F156ACE9-E4BC-42A0-9BEF-FE31B52AB5EE}" dt="2026-01-09T15:04:47.172" v="805" actId="20577"/>
          <ac:spMkLst>
            <pc:docMk/>
            <pc:sldMk cId="95879842" sldId="274"/>
            <ac:spMk id="3" creationId="{F9899984-A248-49FA-8DD9-8EF8C83578DE}"/>
          </ac:spMkLst>
        </pc:spChg>
      </pc:sldChg>
      <pc:sldChg chg="modSp mod">
        <pc:chgData name="Javorská Ilona" userId="a800bcdc-7c13-4c80-a182-b4c995d922e3" providerId="ADAL" clId="{F156ACE9-E4BC-42A0-9BEF-FE31B52AB5EE}" dt="2026-01-09T15:47:39.062" v="1656" actId="255"/>
        <pc:sldMkLst>
          <pc:docMk/>
          <pc:sldMk cId="1720103046" sldId="277"/>
        </pc:sldMkLst>
        <pc:spChg chg="mod">
          <ac:chgData name="Javorská Ilona" userId="a800bcdc-7c13-4c80-a182-b4c995d922e3" providerId="ADAL" clId="{F156ACE9-E4BC-42A0-9BEF-FE31B52AB5EE}" dt="2026-01-09T15:47:39.062" v="1656" actId="255"/>
          <ac:spMkLst>
            <pc:docMk/>
            <pc:sldMk cId="1720103046" sldId="277"/>
            <ac:spMk id="2" creationId="{F7A5732F-31D6-4262-9D8C-E5A6D3679C74}"/>
          </ac:spMkLst>
        </pc:spChg>
      </pc:sldChg>
      <pc:sldChg chg="modSp mod">
        <pc:chgData name="Javorská Ilona" userId="a800bcdc-7c13-4c80-a182-b4c995d922e3" providerId="ADAL" clId="{F156ACE9-E4BC-42A0-9BEF-FE31B52AB5EE}" dt="2026-01-09T15:48:04.954" v="1659" actId="255"/>
        <pc:sldMkLst>
          <pc:docMk/>
          <pc:sldMk cId="2322951662" sldId="287"/>
        </pc:sldMkLst>
        <pc:spChg chg="mod">
          <ac:chgData name="Javorská Ilona" userId="a800bcdc-7c13-4c80-a182-b4c995d922e3" providerId="ADAL" clId="{F156ACE9-E4BC-42A0-9BEF-FE31B52AB5EE}" dt="2026-01-09T15:48:04.954" v="1659" actId="255"/>
          <ac:spMkLst>
            <pc:docMk/>
            <pc:sldMk cId="2322951662" sldId="287"/>
            <ac:spMk id="2" creationId="{F7A5732F-31D6-4262-9D8C-E5A6D3679C74}"/>
          </ac:spMkLst>
        </pc:spChg>
        <pc:spChg chg="mod">
          <ac:chgData name="Javorská Ilona" userId="a800bcdc-7c13-4c80-a182-b4c995d922e3" providerId="ADAL" clId="{F156ACE9-E4BC-42A0-9BEF-FE31B52AB5EE}" dt="2026-01-09T15:05:23.744" v="813" actId="20577"/>
          <ac:spMkLst>
            <pc:docMk/>
            <pc:sldMk cId="2322951662" sldId="287"/>
            <ac:spMk id="3" creationId="{F9899984-A248-49FA-8DD9-8EF8C83578DE}"/>
          </ac:spMkLst>
        </pc:spChg>
      </pc:sldChg>
      <pc:sldChg chg="modSp mod">
        <pc:chgData name="Javorská Ilona" userId="a800bcdc-7c13-4c80-a182-b4c995d922e3" providerId="ADAL" clId="{F156ACE9-E4BC-42A0-9BEF-FE31B52AB5EE}" dt="2026-01-09T15:50:49.909" v="1676" actId="255"/>
        <pc:sldMkLst>
          <pc:docMk/>
          <pc:sldMk cId="1222836394" sldId="296"/>
        </pc:sldMkLst>
        <pc:spChg chg="mod">
          <ac:chgData name="Javorská Ilona" userId="a800bcdc-7c13-4c80-a182-b4c995d922e3" providerId="ADAL" clId="{F156ACE9-E4BC-42A0-9BEF-FE31B52AB5EE}" dt="2026-01-09T15:50:49.909" v="1676" actId="255"/>
          <ac:spMkLst>
            <pc:docMk/>
            <pc:sldMk cId="1222836394" sldId="296"/>
            <ac:spMk id="2" creationId="{F7A5732F-31D6-4262-9D8C-E5A6D3679C74}"/>
          </ac:spMkLst>
        </pc:spChg>
      </pc:sldChg>
      <pc:sldChg chg="modSp mod">
        <pc:chgData name="Javorská Ilona" userId="a800bcdc-7c13-4c80-a182-b4c995d922e3" providerId="ADAL" clId="{F156ACE9-E4BC-42A0-9BEF-FE31B52AB5EE}" dt="2026-01-09T15:51:37.568" v="1680" actId="255"/>
        <pc:sldMkLst>
          <pc:docMk/>
          <pc:sldMk cId="2220090214" sldId="299"/>
        </pc:sldMkLst>
        <pc:spChg chg="mod">
          <ac:chgData name="Javorská Ilona" userId="a800bcdc-7c13-4c80-a182-b4c995d922e3" providerId="ADAL" clId="{F156ACE9-E4BC-42A0-9BEF-FE31B52AB5EE}" dt="2026-01-09T15:51:37.568" v="1680" actId="255"/>
          <ac:spMkLst>
            <pc:docMk/>
            <pc:sldMk cId="2220090214" sldId="299"/>
            <ac:spMk id="2" creationId="{F7A5732F-31D6-4262-9D8C-E5A6D3679C74}"/>
          </ac:spMkLst>
        </pc:spChg>
      </pc:sldChg>
      <pc:sldChg chg="modSp mod">
        <pc:chgData name="Javorská Ilona" userId="a800bcdc-7c13-4c80-a182-b4c995d922e3" providerId="ADAL" clId="{F156ACE9-E4BC-42A0-9BEF-FE31B52AB5EE}" dt="2026-01-09T15:49:45.174" v="1669" actId="1076"/>
        <pc:sldMkLst>
          <pc:docMk/>
          <pc:sldMk cId="3570916546" sldId="300"/>
        </pc:sldMkLst>
        <pc:spChg chg="mod">
          <ac:chgData name="Javorská Ilona" userId="a800bcdc-7c13-4c80-a182-b4c995d922e3" providerId="ADAL" clId="{F156ACE9-E4BC-42A0-9BEF-FE31B52AB5EE}" dt="2026-01-09T15:49:15.666" v="1666" actId="255"/>
          <ac:spMkLst>
            <pc:docMk/>
            <pc:sldMk cId="3570916546" sldId="300"/>
            <ac:spMk id="2" creationId="{8ED7BEAA-A3E4-4295-9B87-EE455E69A5C9}"/>
          </ac:spMkLst>
        </pc:spChg>
        <pc:spChg chg="mod">
          <ac:chgData name="Javorská Ilona" userId="a800bcdc-7c13-4c80-a182-b4c995d922e3" providerId="ADAL" clId="{F156ACE9-E4BC-42A0-9BEF-FE31B52AB5EE}" dt="2026-01-09T15:49:45.174" v="1669" actId="1076"/>
          <ac:spMkLst>
            <pc:docMk/>
            <pc:sldMk cId="3570916546" sldId="300"/>
            <ac:spMk id="3" creationId="{B03D3B64-5374-4A6A-9B85-15983144FBB4}"/>
          </ac:spMkLst>
        </pc:spChg>
      </pc:sldChg>
      <pc:sldChg chg="modSp mod">
        <pc:chgData name="Javorská Ilona" userId="a800bcdc-7c13-4c80-a182-b4c995d922e3" providerId="ADAL" clId="{F156ACE9-E4BC-42A0-9BEF-FE31B52AB5EE}" dt="2026-01-09T15:43:26.303" v="1618" actId="255"/>
        <pc:sldMkLst>
          <pc:docMk/>
          <pc:sldMk cId="2339311233" sldId="303"/>
        </pc:sldMkLst>
        <pc:spChg chg="mod">
          <ac:chgData name="Javorská Ilona" userId="a800bcdc-7c13-4c80-a182-b4c995d922e3" providerId="ADAL" clId="{F156ACE9-E4BC-42A0-9BEF-FE31B52AB5EE}" dt="2026-01-09T15:43:26.303" v="1618" actId="255"/>
          <ac:spMkLst>
            <pc:docMk/>
            <pc:sldMk cId="2339311233" sldId="303"/>
            <ac:spMk id="2" creationId="{AD3DC4E1-0AE6-4274-B5FE-DDC661C31451}"/>
          </ac:spMkLst>
        </pc:spChg>
        <pc:spChg chg="mod">
          <ac:chgData name="Javorská Ilona" userId="a800bcdc-7c13-4c80-a182-b4c995d922e3" providerId="ADAL" clId="{F156ACE9-E4BC-42A0-9BEF-FE31B52AB5EE}" dt="2026-01-09T11:04:23.718" v="433" actId="207"/>
          <ac:spMkLst>
            <pc:docMk/>
            <pc:sldMk cId="2339311233" sldId="303"/>
            <ac:spMk id="3" creationId="{7223D237-03CC-4456-919F-0206511209DD}"/>
          </ac:spMkLst>
        </pc:spChg>
      </pc:sldChg>
      <pc:sldChg chg="modSp mod">
        <pc:chgData name="Javorská Ilona" userId="a800bcdc-7c13-4c80-a182-b4c995d922e3" providerId="ADAL" clId="{F156ACE9-E4BC-42A0-9BEF-FE31B52AB5EE}" dt="2026-01-09T15:47:46.794" v="1657" actId="255"/>
        <pc:sldMkLst>
          <pc:docMk/>
          <pc:sldMk cId="1290481048" sldId="314"/>
        </pc:sldMkLst>
        <pc:spChg chg="mod">
          <ac:chgData name="Javorská Ilona" userId="a800bcdc-7c13-4c80-a182-b4c995d922e3" providerId="ADAL" clId="{F156ACE9-E4BC-42A0-9BEF-FE31B52AB5EE}" dt="2026-01-09T15:47:46.794" v="1657" actId="255"/>
          <ac:spMkLst>
            <pc:docMk/>
            <pc:sldMk cId="1290481048" sldId="314"/>
            <ac:spMk id="2" creationId="{0DB55043-0BD0-948A-A5B5-ED6F5C9B7930}"/>
          </ac:spMkLst>
        </pc:spChg>
      </pc:sldChg>
      <pc:sldChg chg="modSp mod">
        <pc:chgData name="Javorská Ilona" userId="a800bcdc-7c13-4c80-a182-b4c995d922e3" providerId="ADAL" clId="{F156ACE9-E4BC-42A0-9BEF-FE31B52AB5EE}" dt="2026-01-14T06:20:47.102" v="2051" actId="113"/>
        <pc:sldMkLst>
          <pc:docMk/>
          <pc:sldMk cId="1625143264" sldId="315"/>
        </pc:sldMkLst>
        <pc:spChg chg="mod">
          <ac:chgData name="Javorská Ilona" userId="a800bcdc-7c13-4c80-a182-b4c995d922e3" providerId="ADAL" clId="{F156ACE9-E4BC-42A0-9BEF-FE31B52AB5EE}" dt="2026-01-09T15:49:56.532" v="1670" actId="255"/>
          <ac:spMkLst>
            <pc:docMk/>
            <pc:sldMk cId="1625143264" sldId="315"/>
            <ac:spMk id="2" creationId="{3559A2BE-5485-56D2-C32D-5BE4A958BCFA}"/>
          </ac:spMkLst>
        </pc:spChg>
        <pc:spChg chg="mod">
          <ac:chgData name="Javorská Ilona" userId="a800bcdc-7c13-4c80-a182-b4c995d922e3" providerId="ADAL" clId="{F156ACE9-E4BC-42A0-9BEF-FE31B52AB5EE}" dt="2026-01-14T06:20:47.102" v="2051" actId="113"/>
          <ac:spMkLst>
            <pc:docMk/>
            <pc:sldMk cId="1625143264" sldId="315"/>
            <ac:spMk id="3" creationId="{DB32093C-028F-78D5-BA24-E4CD1943D542}"/>
          </ac:spMkLst>
        </pc:spChg>
      </pc:sldChg>
      <pc:sldChg chg="modSp mod">
        <pc:chgData name="Javorská Ilona" userId="a800bcdc-7c13-4c80-a182-b4c995d922e3" providerId="ADAL" clId="{F156ACE9-E4BC-42A0-9BEF-FE31B52AB5EE}" dt="2026-01-09T15:48:50.955" v="1664" actId="14100"/>
        <pc:sldMkLst>
          <pc:docMk/>
          <pc:sldMk cId="1214247682" sldId="316"/>
        </pc:sldMkLst>
        <pc:spChg chg="mod">
          <ac:chgData name="Javorská Ilona" userId="a800bcdc-7c13-4c80-a182-b4c995d922e3" providerId="ADAL" clId="{F156ACE9-E4BC-42A0-9BEF-FE31B52AB5EE}" dt="2026-01-09T15:48:21.476" v="1660" actId="255"/>
          <ac:spMkLst>
            <pc:docMk/>
            <pc:sldMk cId="1214247682" sldId="316"/>
            <ac:spMk id="2" creationId="{7829399A-EF3A-1958-C239-6C7797357610}"/>
          </ac:spMkLst>
        </pc:spChg>
        <pc:spChg chg="mod">
          <ac:chgData name="Javorská Ilona" userId="a800bcdc-7c13-4c80-a182-b4c995d922e3" providerId="ADAL" clId="{F156ACE9-E4BC-42A0-9BEF-FE31B52AB5EE}" dt="2026-01-09T15:48:50.955" v="1664" actId="14100"/>
          <ac:spMkLst>
            <pc:docMk/>
            <pc:sldMk cId="1214247682" sldId="316"/>
            <ac:spMk id="3" creationId="{2A95DECC-CB71-9056-F408-FF1CB0D580E8}"/>
          </ac:spMkLst>
        </pc:spChg>
      </pc:sldChg>
      <pc:sldChg chg="modSp mod">
        <pc:chgData name="Javorská Ilona" userId="a800bcdc-7c13-4c80-a182-b4c995d922e3" providerId="ADAL" clId="{F156ACE9-E4BC-42A0-9BEF-FE31B52AB5EE}" dt="2026-01-14T06:16:39.887" v="1974" actId="20577"/>
        <pc:sldMkLst>
          <pc:docMk/>
          <pc:sldMk cId="2048247817" sldId="318"/>
        </pc:sldMkLst>
        <pc:spChg chg="mod">
          <ac:chgData name="Javorská Ilona" userId="a800bcdc-7c13-4c80-a182-b4c995d922e3" providerId="ADAL" clId="{F156ACE9-E4BC-42A0-9BEF-FE31B52AB5EE}" dt="2026-01-09T15:47:12.876" v="1654" actId="255"/>
          <ac:spMkLst>
            <pc:docMk/>
            <pc:sldMk cId="2048247817" sldId="318"/>
            <ac:spMk id="2" creationId="{AE73BDB5-7C17-7DCF-3DAC-9A5A058BCEAD}"/>
          </ac:spMkLst>
        </pc:spChg>
        <pc:spChg chg="mod">
          <ac:chgData name="Javorská Ilona" userId="a800bcdc-7c13-4c80-a182-b4c995d922e3" providerId="ADAL" clId="{F156ACE9-E4BC-42A0-9BEF-FE31B52AB5EE}" dt="2026-01-14T06:16:39.887" v="1974" actId="20577"/>
          <ac:spMkLst>
            <pc:docMk/>
            <pc:sldMk cId="2048247817" sldId="318"/>
            <ac:spMk id="3" creationId="{575D989E-8DCA-8F3C-6AC1-5122B2C132CB}"/>
          </ac:spMkLst>
        </pc:spChg>
      </pc:sldChg>
      <pc:sldChg chg="modSp mod">
        <pc:chgData name="Javorská Ilona" userId="a800bcdc-7c13-4c80-a182-b4c995d922e3" providerId="ADAL" clId="{F156ACE9-E4BC-42A0-9BEF-FE31B52AB5EE}" dt="2026-01-09T15:47:04.497" v="1653" actId="255"/>
        <pc:sldMkLst>
          <pc:docMk/>
          <pc:sldMk cId="1080342953" sldId="319"/>
        </pc:sldMkLst>
        <pc:spChg chg="mod">
          <ac:chgData name="Javorská Ilona" userId="a800bcdc-7c13-4c80-a182-b4c995d922e3" providerId="ADAL" clId="{F156ACE9-E4BC-42A0-9BEF-FE31B52AB5EE}" dt="2026-01-09T15:47:04.497" v="1653" actId="255"/>
          <ac:spMkLst>
            <pc:docMk/>
            <pc:sldMk cId="1080342953" sldId="319"/>
            <ac:spMk id="2" creationId="{FC983125-60A5-8D05-57B4-E4A91C2E733F}"/>
          </ac:spMkLst>
        </pc:spChg>
        <pc:spChg chg="mod">
          <ac:chgData name="Javorská Ilona" userId="a800bcdc-7c13-4c80-a182-b4c995d922e3" providerId="ADAL" clId="{F156ACE9-E4BC-42A0-9BEF-FE31B52AB5EE}" dt="2026-01-09T11:07:32.417" v="442" actId="123"/>
          <ac:spMkLst>
            <pc:docMk/>
            <pc:sldMk cId="1080342953" sldId="319"/>
            <ac:spMk id="3" creationId="{F4482C99-DAB0-A413-35A0-68F328925DD8}"/>
          </ac:spMkLst>
        </pc:spChg>
      </pc:sldChg>
      <pc:sldChg chg="modSp mod">
        <pc:chgData name="Javorská Ilona" userId="a800bcdc-7c13-4c80-a182-b4c995d922e3" providerId="ADAL" clId="{F156ACE9-E4BC-42A0-9BEF-FE31B52AB5EE}" dt="2026-01-14T06:20:16.872" v="2050" actId="20577"/>
        <pc:sldMkLst>
          <pc:docMk/>
          <pc:sldMk cId="3762284045" sldId="320"/>
        </pc:sldMkLst>
        <pc:spChg chg="mod">
          <ac:chgData name="Javorská Ilona" userId="a800bcdc-7c13-4c80-a182-b4c995d922e3" providerId="ADAL" clId="{F156ACE9-E4BC-42A0-9BEF-FE31B52AB5EE}" dt="2026-01-09T15:49:06.163" v="1665" actId="255"/>
          <ac:spMkLst>
            <pc:docMk/>
            <pc:sldMk cId="3762284045" sldId="320"/>
            <ac:spMk id="2" creationId="{AA4EAEB7-7671-865E-1A72-2A1EA8A641C5}"/>
          </ac:spMkLst>
        </pc:spChg>
        <pc:spChg chg="mod">
          <ac:chgData name="Javorská Ilona" userId="a800bcdc-7c13-4c80-a182-b4c995d922e3" providerId="ADAL" clId="{F156ACE9-E4BC-42A0-9BEF-FE31B52AB5EE}" dt="2026-01-14T06:20:16.872" v="2050" actId="20577"/>
          <ac:spMkLst>
            <pc:docMk/>
            <pc:sldMk cId="3762284045" sldId="320"/>
            <ac:spMk id="3" creationId="{1E0960F8-2DC3-5422-CB9A-D4E217E193BF}"/>
          </ac:spMkLst>
        </pc:spChg>
      </pc:sldChg>
      <pc:sldChg chg="modSp del mod">
        <pc:chgData name="Javorská Ilona" userId="a800bcdc-7c13-4c80-a182-b4c995d922e3" providerId="ADAL" clId="{F156ACE9-E4BC-42A0-9BEF-FE31B52AB5EE}" dt="2026-01-09T10:47:58.234" v="252" actId="2696"/>
        <pc:sldMkLst>
          <pc:docMk/>
          <pc:sldMk cId="2882962436" sldId="321"/>
        </pc:sldMkLst>
      </pc:sldChg>
      <pc:sldChg chg="modSp del mod">
        <pc:chgData name="Javorská Ilona" userId="a800bcdc-7c13-4c80-a182-b4c995d922e3" providerId="ADAL" clId="{F156ACE9-E4BC-42A0-9BEF-FE31B52AB5EE}" dt="2026-01-09T10:51:10.406" v="257" actId="2696"/>
        <pc:sldMkLst>
          <pc:docMk/>
          <pc:sldMk cId="2442513739" sldId="322"/>
        </pc:sldMkLst>
      </pc:sldChg>
      <pc:sldChg chg="modSp new mod">
        <pc:chgData name="Javorská Ilona" userId="a800bcdc-7c13-4c80-a182-b4c995d922e3" providerId="ADAL" clId="{F156ACE9-E4BC-42A0-9BEF-FE31B52AB5EE}" dt="2026-01-12T13:21:53.292" v="1764" actId="1076"/>
        <pc:sldMkLst>
          <pc:docMk/>
          <pc:sldMk cId="275177168" sldId="323"/>
        </pc:sldMkLst>
        <pc:spChg chg="mod">
          <ac:chgData name="Javorská Ilona" userId="a800bcdc-7c13-4c80-a182-b4c995d922e3" providerId="ADAL" clId="{F156ACE9-E4BC-42A0-9BEF-FE31B52AB5EE}" dt="2026-01-09T15:42:27.615" v="1615" actId="27636"/>
          <ac:spMkLst>
            <pc:docMk/>
            <pc:sldMk cId="275177168" sldId="323"/>
            <ac:spMk id="2" creationId="{17F28E1C-0EE2-2A21-9A50-F18C4CE5E260}"/>
          </ac:spMkLst>
        </pc:spChg>
        <pc:spChg chg="mod">
          <ac:chgData name="Javorská Ilona" userId="a800bcdc-7c13-4c80-a182-b4c995d922e3" providerId="ADAL" clId="{F156ACE9-E4BC-42A0-9BEF-FE31B52AB5EE}" dt="2026-01-12T13:21:53.292" v="1764" actId="1076"/>
          <ac:spMkLst>
            <pc:docMk/>
            <pc:sldMk cId="275177168" sldId="323"/>
            <ac:spMk id="3" creationId="{8D9F1367-06D5-8D3F-202E-03C9F7EA1591}"/>
          </ac:spMkLst>
        </pc:spChg>
      </pc:sldChg>
      <pc:sldChg chg="modSp add mod">
        <pc:chgData name="Javorská Ilona" userId="a800bcdc-7c13-4c80-a182-b4c995d922e3" providerId="ADAL" clId="{F156ACE9-E4BC-42A0-9BEF-FE31B52AB5EE}" dt="2026-01-09T15:42:40.730" v="1616" actId="255"/>
        <pc:sldMkLst>
          <pc:docMk/>
          <pc:sldMk cId="125037121" sldId="324"/>
        </pc:sldMkLst>
        <pc:spChg chg="mod">
          <ac:chgData name="Javorská Ilona" userId="a800bcdc-7c13-4c80-a182-b4c995d922e3" providerId="ADAL" clId="{F156ACE9-E4BC-42A0-9BEF-FE31B52AB5EE}" dt="2026-01-09T15:42:40.730" v="1616" actId="255"/>
          <ac:spMkLst>
            <pc:docMk/>
            <pc:sldMk cId="125037121" sldId="324"/>
            <ac:spMk id="2" creationId="{F7A5732F-31D6-4262-9D8C-E5A6D3679C74}"/>
          </ac:spMkLst>
        </pc:spChg>
        <pc:graphicFrameChg chg="modGraphic">
          <ac:chgData name="Javorská Ilona" userId="a800bcdc-7c13-4c80-a182-b4c995d922e3" providerId="ADAL" clId="{F156ACE9-E4BC-42A0-9BEF-FE31B52AB5EE}" dt="2026-01-09T14:12:18.348" v="464" actId="20577"/>
          <ac:graphicFrameMkLst>
            <pc:docMk/>
            <pc:sldMk cId="125037121" sldId="324"/>
            <ac:graphicFrameMk id="7" creationId="{92472390-2689-F163-F8DD-68B011C13175}"/>
          </ac:graphicFrameMkLst>
        </pc:graphicFrameChg>
      </pc:sldChg>
      <pc:sldChg chg="modSp add mod">
        <pc:chgData name="Javorská Ilona" userId="a800bcdc-7c13-4c80-a182-b4c995d922e3" providerId="ADAL" clId="{F156ACE9-E4BC-42A0-9BEF-FE31B52AB5EE}" dt="2026-01-09T15:42:49.237" v="1617" actId="255"/>
        <pc:sldMkLst>
          <pc:docMk/>
          <pc:sldMk cId="1879963287" sldId="325"/>
        </pc:sldMkLst>
        <pc:spChg chg="mod">
          <ac:chgData name="Javorská Ilona" userId="a800bcdc-7c13-4c80-a182-b4c995d922e3" providerId="ADAL" clId="{F156ACE9-E4BC-42A0-9BEF-FE31B52AB5EE}" dt="2026-01-09T15:42:49.237" v="1617" actId="255"/>
          <ac:spMkLst>
            <pc:docMk/>
            <pc:sldMk cId="1879963287" sldId="325"/>
            <ac:spMk id="2" creationId="{C1A65B91-A561-5795-143C-4B4696D46BE5}"/>
          </ac:spMkLst>
        </pc:spChg>
      </pc:sldChg>
      <pc:sldChg chg="add del">
        <pc:chgData name="Javorská Ilona" userId="a800bcdc-7c13-4c80-a182-b4c995d922e3" providerId="ADAL" clId="{F156ACE9-E4BC-42A0-9BEF-FE31B52AB5EE}" dt="2026-01-09T10:50:05.926" v="255" actId="2696"/>
        <pc:sldMkLst>
          <pc:docMk/>
          <pc:sldMk cId="3989991746" sldId="325"/>
        </pc:sldMkLst>
      </pc:sldChg>
      <pc:sldChg chg="add">
        <pc:chgData name="Javorská Ilona" userId="a800bcdc-7c13-4c80-a182-b4c995d922e3" providerId="ADAL" clId="{F156ACE9-E4BC-42A0-9BEF-FE31B52AB5EE}" dt="2026-01-09T14:16:26.357" v="466"/>
        <pc:sldMkLst>
          <pc:docMk/>
          <pc:sldMk cId="700206673" sldId="326"/>
        </pc:sldMkLst>
      </pc:sldChg>
      <pc:sldChg chg="modSp new mod">
        <pc:chgData name="Javorská Ilona" userId="a800bcdc-7c13-4c80-a182-b4c995d922e3" providerId="ADAL" clId="{F156ACE9-E4BC-42A0-9BEF-FE31B52AB5EE}" dt="2026-01-14T06:21:40.342" v="2052" actId="20577"/>
        <pc:sldMkLst>
          <pc:docMk/>
          <pc:sldMk cId="632202515" sldId="327"/>
        </pc:sldMkLst>
        <pc:spChg chg="mod">
          <ac:chgData name="Javorská Ilona" userId="a800bcdc-7c13-4c80-a182-b4c995d922e3" providerId="ADAL" clId="{F156ACE9-E4BC-42A0-9BEF-FE31B52AB5EE}" dt="2026-01-09T15:52:32.758" v="1681" actId="122"/>
          <ac:spMkLst>
            <pc:docMk/>
            <pc:sldMk cId="632202515" sldId="327"/>
            <ac:spMk id="2" creationId="{EFCB8A69-A955-1200-5679-146563D3E42E}"/>
          </ac:spMkLst>
        </pc:spChg>
        <pc:spChg chg="mod">
          <ac:chgData name="Javorská Ilona" userId="a800bcdc-7c13-4c80-a182-b4c995d922e3" providerId="ADAL" clId="{F156ACE9-E4BC-42A0-9BEF-FE31B52AB5EE}" dt="2026-01-14T06:21:40.342" v="2052" actId="20577"/>
          <ac:spMkLst>
            <pc:docMk/>
            <pc:sldMk cId="632202515" sldId="327"/>
            <ac:spMk id="3" creationId="{6D324059-540C-CA60-A9EE-C5BC569A3716}"/>
          </ac:spMkLst>
        </pc:spChg>
      </pc:sldChg>
      <pc:sldChg chg="new del">
        <pc:chgData name="Javorská Ilona" userId="a800bcdc-7c13-4c80-a182-b4c995d922e3" providerId="ADAL" clId="{F156ACE9-E4BC-42A0-9BEF-FE31B52AB5EE}" dt="2026-01-12T14:19:57.209" v="1778" actId="2696"/>
        <pc:sldMkLst>
          <pc:docMk/>
          <pc:sldMk cId="18801196" sldId="328"/>
        </pc:sldMkLst>
      </pc:sldChg>
      <pc:sldChg chg="new del">
        <pc:chgData name="Javorská Ilona" userId="a800bcdc-7c13-4c80-a182-b4c995d922e3" providerId="ADAL" clId="{F156ACE9-E4BC-42A0-9BEF-FE31B52AB5EE}" dt="2026-01-09T15:55:54.392" v="1683" actId="2696"/>
        <pc:sldMkLst>
          <pc:docMk/>
          <pc:sldMk cId="2139037438" sldId="328"/>
        </pc:sldMkLst>
      </pc:sldChg>
      <pc:sldChg chg="modSp new mod">
        <pc:chgData name="Javorská Ilona" userId="a800bcdc-7c13-4c80-a182-b4c995d922e3" providerId="ADAL" clId="{F156ACE9-E4BC-42A0-9BEF-FE31B52AB5EE}" dt="2026-01-09T15:59:56.636" v="1738" actId="1076"/>
        <pc:sldMkLst>
          <pc:docMk/>
          <pc:sldMk cId="466563899" sldId="329"/>
        </pc:sldMkLst>
        <pc:spChg chg="mod">
          <ac:chgData name="Javorská Ilona" userId="a800bcdc-7c13-4c80-a182-b4c995d922e3" providerId="ADAL" clId="{F156ACE9-E4BC-42A0-9BEF-FE31B52AB5EE}" dt="2026-01-09T15:56:49.839" v="1708" actId="27636"/>
          <ac:spMkLst>
            <pc:docMk/>
            <pc:sldMk cId="466563899" sldId="329"/>
            <ac:spMk id="2" creationId="{F22B798C-EAF0-EC03-B6C6-92AD475E3370}"/>
          </ac:spMkLst>
        </pc:spChg>
        <pc:spChg chg="mod">
          <ac:chgData name="Javorská Ilona" userId="a800bcdc-7c13-4c80-a182-b4c995d922e3" providerId="ADAL" clId="{F156ACE9-E4BC-42A0-9BEF-FE31B52AB5EE}" dt="2026-01-09T15:59:56.636" v="1738" actId="1076"/>
          <ac:spMkLst>
            <pc:docMk/>
            <pc:sldMk cId="466563899" sldId="329"/>
            <ac:spMk id="3" creationId="{846709C7-0B8D-75D2-CF6D-95F5B0113BAB}"/>
          </ac:spMkLst>
        </pc:spChg>
      </pc:sldChg>
    </pc:docChg>
  </pc:docChgLst>
  <pc:docChgLst>
    <pc:chgData name="Javorská Ilona" userId="a800bcdc-7c13-4c80-a182-b4c995d922e3" providerId="ADAL" clId="{090CC02B-E648-4DD8-A338-3A3E5655AE40}"/>
    <pc:docChg chg="undo custSel addSld delSld modSld">
      <pc:chgData name="Javorská Ilona" userId="a800bcdc-7c13-4c80-a182-b4c995d922e3" providerId="ADAL" clId="{090CC02B-E648-4DD8-A338-3A3E5655AE40}" dt="2026-01-11T16:58:36.868" v="281" actId="2696"/>
      <pc:docMkLst>
        <pc:docMk/>
      </pc:docMkLst>
      <pc:sldChg chg="modSp mod">
        <pc:chgData name="Javorská Ilona" userId="a800bcdc-7c13-4c80-a182-b4c995d922e3" providerId="ADAL" clId="{090CC02B-E648-4DD8-A338-3A3E5655AE40}" dt="2026-01-11T16:23:39.049" v="44" actId="255"/>
        <pc:sldMkLst>
          <pc:docMk/>
          <pc:sldMk cId="323952832" sldId="265"/>
        </pc:sldMkLst>
        <pc:spChg chg="mod">
          <ac:chgData name="Javorská Ilona" userId="a800bcdc-7c13-4c80-a182-b4c995d922e3" providerId="ADAL" clId="{090CC02B-E648-4DD8-A338-3A3E5655AE40}" dt="2026-01-11T16:23:39.049" v="44" actId="255"/>
          <ac:spMkLst>
            <pc:docMk/>
            <pc:sldMk cId="323952832" sldId="265"/>
            <ac:spMk id="2" creationId="{F7A5732F-31D6-4262-9D8C-E5A6D3679C74}"/>
          </ac:spMkLst>
        </pc:spChg>
        <pc:spChg chg="mod">
          <ac:chgData name="Javorská Ilona" userId="a800bcdc-7c13-4c80-a182-b4c995d922e3" providerId="ADAL" clId="{090CC02B-E648-4DD8-A338-3A3E5655AE40}" dt="2026-01-11T16:22:02.034" v="16" actId="27636"/>
          <ac:spMkLst>
            <pc:docMk/>
            <pc:sldMk cId="323952832" sldId="265"/>
            <ac:spMk id="3" creationId="{F9899984-A248-49FA-8DD9-8EF8C83578DE}"/>
          </ac:spMkLst>
        </pc:spChg>
      </pc:sldChg>
      <pc:sldChg chg="modSp mod">
        <pc:chgData name="Javorská Ilona" userId="a800bcdc-7c13-4c80-a182-b4c995d922e3" providerId="ADAL" clId="{090CC02B-E648-4DD8-A338-3A3E5655AE40}" dt="2026-01-11T16:53:29.263" v="272" actId="113"/>
        <pc:sldMkLst>
          <pc:docMk/>
          <pc:sldMk cId="3570916546" sldId="300"/>
        </pc:sldMkLst>
        <pc:spChg chg="mod">
          <ac:chgData name="Javorská Ilona" userId="a800bcdc-7c13-4c80-a182-b4c995d922e3" providerId="ADAL" clId="{090CC02B-E648-4DD8-A338-3A3E5655AE40}" dt="2026-01-11T16:53:29.263" v="272" actId="113"/>
          <ac:spMkLst>
            <pc:docMk/>
            <pc:sldMk cId="3570916546" sldId="300"/>
            <ac:spMk id="3" creationId="{B03D3B64-5374-4A6A-9B85-15983144FBB4}"/>
          </ac:spMkLst>
        </pc:spChg>
      </pc:sldChg>
      <pc:sldChg chg="modSp mod">
        <pc:chgData name="Javorská Ilona" userId="a800bcdc-7c13-4c80-a182-b4c995d922e3" providerId="ADAL" clId="{090CC02B-E648-4DD8-A338-3A3E5655AE40}" dt="2026-01-11T16:55:13.206" v="280" actId="20577"/>
        <pc:sldMkLst>
          <pc:docMk/>
          <pc:sldMk cId="1625143264" sldId="315"/>
        </pc:sldMkLst>
        <pc:spChg chg="mod">
          <ac:chgData name="Javorská Ilona" userId="a800bcdc-7c13-4c80-a182-b4c995d922e3" providerId="ADAL" clId="{090CC02B-E648-4DD8-A338-3A3E5655AE40}" dt="2026-01-11T16:55:13.206" v="280" actId="20577"/>
          <ac:spMkLst>
            <pc:docMk/>
            <pc:sldMk cId="1625143264" sldId="315"/>
            <ac:spMk id="3" creationId="{DB32093C-028F-78D5-BA24-E4CD1943D542}"/>
          </ac:spMkLst>
        </pc:spChg>
      </pc:sldChg>
      <pc:sldChg chg="modSp mod">
        <pc:chgData name="Javorská Ilona" userId="a800bcdc-7c13-4c80-a182-b4c995d922e3" providerId="ADAL" clId="{090CC02B-E648-4DD8-A338-3A3E5655AE40}" dt="2026-01-11T16:49:07.350" v="266" actId="20577"/>
        <pc:sldMkLst>
          <pc:docMk/>
          <pc:sldMk cId="2048247817" sldId="318"/>
        </pc:sldMkLst>
        <pc:spChg chg="mod">
          <ac:chgData name="Javorská Ilona" userId="a800bcdc-7c13-4c80-a182-b4c995d922e3" providerId="ADAL" clId="{090CC02B-E648-4DD8-A338-3A3E5655AE40}" dt="2026-01-11T16:33:39.630" v="145" actId="20577"/>
          <ac:spMkLst>
            <pc:docMk/>
            <pc:sldMk cId="2048247817" sldId="318"/>
            <ac:spMk id="2" creationId="{AE73BDB5-7C17-7DCF-3DAC-9A5A058BCEAD}"/>
          </ac:spMkLst>
        </pc:spChg>
        <pc:spChg chg="mod">
          <ac:chgData name="Javorská Ilona" userId="a800bcdc-7c13-4c80-a182-b4c995d922e3" providerId="ADAL" clId="{090CC02B-E648-4DD8-A338-3A3E5655AE40}" dt="2026-01-11T16:49:07.350" v="266" actId="20577"/>
          <ac:spMkLst>
            <pc:docMk/>
            <pc:sldMk cId="2048247817" sldId="318"/>
            <ac:spMk id="3" creationId="{575D989E-8DCA-8F3C-6AC1-5122B2C132CB}"/>
          </ac:spMkLst>
        </pc:spChg>
      </pc:sldChg>
      <pc:sldChg chg="modSp mod">
        <pc:chgData name="Javorská Ilona" userId="a800bcdc-7c13-4c80-a182-b4c995d922e3" providerId="ADAL" clId="{090CC02B-E648-4DD8-A338-3A3E5655AE40}" dt="2026-01-11T16:53:05.449" v="271" actId="5793"/>
        <pc:sldMkLst>
          <pc:docMk/>
          <pc:sldMk cId="3762284045" sldId="320"/>
        </pc:sldMkLst>
        <pc:spChg chg="mod">
          <ac:chgData name="Javorská Ilona" userId="a800bcdc-7c13-4c80-a182-b4c995d922e3" providerId="ADAL" clId="{090CC02B-E648-4DD8-A338-3A3E5655AE40}" dt="2026-01-11T16:52:59.400" v="270" actId="20577"/>
          <ac:spMkLst>
            <pc:docMk/>
            <pc:sldMk cId="3762284045" sldId="320"/>
            <ac:spMk id="2" creationId="{AA4EAEB7-7671-865E-1A72-2A1EA8A641C5}"/>
          </ac:spMkLst>
        </pc:spChg>
        <pc:spChg chg="mod">
          <ac:chgData name="Javorská Ilona" userId="a800bcdc-7c13-4c80-a182-b4c995d922e3" providerId="ADAL" clId="{090CC02B-E648-4DD8-A338-3A3E5655AE40}" dt="2026-01-11T16:53:05.449" v="271" actId="5793"/>
          <ac:spMkLst>
            <pc:docMk/>
            <pc:sldMk cId="3762284045" sldId="320"/>
            <ac:spMk id="3" creationId="{1E0960F8-2DC3-5422-CB9A-D4E217E193BF}"/>
          </ac:spMkLst>
        </pc:spChg>
      </pc:sldChg>
      <pc:sldChg chg="modSp mod">
        <pc:chgData name="Javorská Ilona" userId="a800bcdc-7c13-4c80-a182-b4c995d922e3" providerId="ADAL" clId="{090CC02B-E648-4DD8-A338-3A3E5655AE40}" dt="2026-01-11T16:11:39.278" v="0" actId="207"/>
        <pc:sldMkLst>
          <pc:docMk/>
          <pc:sldMk cId="275177168" sldId="323"/>
        </pc:sldMkLst>
        <pc:spChg chg="mod">
          <ac:chgData name="Javorská Ilona" userId="a800bcdc-7c13-4c80-a182-b4c995d922e3" providerId="ADAL" clId="{090CC02B-E648-4DD8-A338-3A3E5655AE40}" dt="2026-01-11T16:11:39.278" v="0" actId="207"/>
          <ac:spMkLst>
            <pc:docMk/>
            <pc:sldMk cId="275177168" sldId="323"/>
            <ac:spMk id="2" creationId="{17F28E1C-0EE2-2A21-9A50-F18C4CE5E260}"/>
          </ac:spMkLst>
        </pc:spChg>
      </pc:sldChg>
      <pc:sldChg chg="modSp mod">
        <pc:chgData name="Javorská Ilona" userId="a800bcdc-7c13-4c80-a182-b4c995d922e3" providerId="ADAL" clId="{090CC02B-E648-4DD8-A338-3A3E5655AE40}" dt="2026-01-11T16:12:06.376" v="3" actId="20577"/>
        <pc:sldMkLst>
          <pc:docMk/>
          <pc:sldMk cId="125037121" sldId="324"/>
        </pc:sldMkLst>
        <pc:spChg chg="mod">
          <ac:chgData name="Javorská Ilona" userId="a800bcdc-7c13-4c80-a182-b4c995d922e3" providerId="ADAL" clId="{090CC02B-E648-4DD8-A338-3A3E5655AE40}" dt="2026-01-11T16:12:06.376" v="3" actId="20577"/>
          <ac:spMkLst>
            <pc:docMk/>
            <pc:sldMk cId="125037121" sldId="324"/>
            <ac:spMk id="2" creationId="{F7A5732F-31D6-4262-9D8C-E5A6D3679C74}"/>
          </ac:spMkLst>
        </pc:spChg>
      </pc:sldChg>
      <pc:sldChg chg="del">
        <pc:chgData name="Javorská Ilona" userId="a800bcdc-7c13-4c80-a182-b4c995d922e3" providerId="ADAL" clId="{090CC02B-E648-4DD8-A338-3A3E5655AE40}" dt="2026-01-11T16:58:36.868" v="281" actId="2696"/>
        <pc:sldMkLst>
          <pc:docMk/>
          <pc:sldMk cId="700206673" sldId="326"/>
        </pc:sldMkLst>
      </pc:sldChg>
      <pc:sldChg chg="modSp new mod">
        <pc:chgData name="Javorská Ilona" userId="a800bcdc-7c13-4c80-a182-b4c995d922e3" providerId="ADAL" clId="{090CC02B-E648-4DD8-A338-3A3E5655AE40}" dt="2026-01-11T16:46:00.387" v="254" actId="20577"/>
        <pc:sldMkLst>
          <pc:docMk/>
          <pc:sldMk cId="3502688072" sldId="330"/>
        </pc:sldMkLst>
        <pc:spChg chg="mod">
          <ac:chgData name="Javorská Ilona" userId="a800bcdc-7c13-4c80-a182-b4c995d922e3" providerId="ADAL" clId="{090CC02B-E648-4DD8-A338-3A3E5655AE40}" dt="2026-01-11T16:44:57.540" v="248" actId="27636"/>
          <ac:spMkLst>
            <pc:docMk/>
            <pc:sldMk cId="3502688072" sldId="330"/>
            <ac:spMk id="2" creationId="{273850E9-66AB-A4E2-7979-E01A278D42DA}"/>
          </ac:spMkLst>
        </pc:spChg>
        <pc:spChg chg="mod">
          <ac:chgData name="Javorská Ilona" userId="a800bcdc-7c13-4c80-a182-b4c995d922e3" providerId="ADAL" clId="{090CC02B-E648-4DD8-A338-3A3E5655AE40}" dt="2026-01-11T16:46:00.387" v="254" actId="20577"/>
          <ac:spMkLst>
            <pc:docMk/>
            <pc:sldMk cId="3502688072" sldId="330"/>
            <ac:spMk id="3" creationId="{953907C1-61F7-95EE-530A-C14C575321C9}"/>
          </ac:spMkLst>
        </pc:spChg>
      </pc:sldChg>
    </pc:docChg>
  </pc:docChgLst>
  <pc:docChgLst>
    <pc:chgData name="Javorská Ilona" userId="a800bcdc-7c13-4c80-a182-b4c995d922e3" providerId="ADAL" clId="{789B1175-6FA8-4326-99B0-A869CD3F8BF3}"/>
    <pc:docChg chg="modSld">
      <pc:chgData name="Javorská Ilona" userId="a800bcdc-7c13-4c80-a182-b4c995d922e3" providerId="ADAL" clId="{789B1175-6FA8-4326-99B0-A869CD3F8BF3}" dt="2026-01-08T14:03:25.487" v="2" actId="20577"/>
      <pc:docMkLst>
        <pc:docMk/>
      </pc:docMkLst>
      <pc:sldChg chg="modSp mod">
        <pc:chgData name="Javorská Ilona" userId="a800bcdc-7c13-4c80-a182-b4c995d922e3" providerId="ADAL" clId="{789B1175-6FA8-4326-99B0-A869CD3F8BF3}" dt="2026-01-08T14:03:25.487" v="2" actId="20577"/>
        <pc:sldMkLst>
          <pc:docMk/>
          <pc:sldMk cId="2290801970" sldId="257"/>
        </pc:sldMkLst>
        <pc:spChg chg="mod">
          <ac:chgData name="Javorská Ilona" userId="a800bcdc-7c13-4c80-a182-b4c995d922e3" providerId="ADAL" clId="{789B1175-6FA8-4326-99B0-A869CD3F8BF3}" dt="2026-01-08T14:03:25.487" v="2" actId="20577"/>
          <ac:spMkLst>
            <pc:docMk/>
            <pc:sldMk cId="2290801970" sldId="257"/>
            <ac:spMk id="3" creationId="{F9899984-A248-49FA-8DD9-8EF8C83578DE}"/>
          </ac:spMkLst>
        </pc:spChg>
      </pc:sldChg>
      <pc:sldChg chg="modSp mod">
        <pc:chgData name="Javorská Ilona" userId="a800bcdc-7c13-4c80-a182-b4c995d922e3" providerId="ADAL" clId="{789B1175-6FA8-4326-99B0-A869CD3F8BF3}" dt="2026-01-08T14:02:51.008" v="0" actId="207"/>
        <pc:sldMkLst>
          <pc:docMk/>
          <pc:sldMk cId="2339311233" sldId="303"/>
        </pc:sldMkLst>
        <pc:spChg chg="mod">
          <ac:chgData name="Javorská Ilona" userId="a800bcdc-7c13-4c80-a182-b4c995d922e3" providerId="ADAL" clId="{789B1175-6FA8-4326-99B0-A869CD3F8BF3}" dt="2026-01-08T14:02:51.008" v="0" actId="207"/>
          <ac:spMkLst>
            <pc:docMk/>
            <pc:sldMk cId="2339311233" sldId="303"/>
            <ac:spMk id="3" creationId="{7223D237-03CC-4456-919F-0206511209DD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1"/>
          <c:order val="0"/>
          <c:tx>
            <c:strRef>
              <c:f>'b01'!$S$4</c:f>
              <c:strCache>
                <c:ptCount val="1"/>
                <c:pt idx="0">
                  <c:v>JMK</c:v>
                </c:pt>
              </c:strCache>
            </c:strRef>
          </c:tx>
          <c:spPr>
            <a:ln w="28575" cap="rnd">
              <a:solidFill>
                <a:schemeClr val="accent2"/>
              </a:solidFill>
              <a:bevel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1F5-486F-8B38-F6DC0D88346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1F5-486F-8B38-F6DC0D88346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1F5-486F-8B38-F6DC0D88346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1F5-486F-8B38-F6DC0D88346D}"/>
                </c:ext>
              </c:extLst>
            </c:dLbl>
            <c:dLbl>
              <c:idx val="8"/>
              <c:layout>
                <c:manualLayout>
                  <c:x val="-3.0950170225936241E-2"/>
                  <c:y val="-2.6831785345717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1F5-486F-8B38-F6DC0D88346D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1F5-486F-8B38-F6DC0D88346D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1F5-486F-8B38-F6DC0D88346D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1F5-486F-8B38-F6DC0D88346D}"/>
                </c:ext>
              </c:extLst>
            </c:dLbl>
            <c:dLbl>
              <c:idx val="14"/>
              <c:layout>
                <c:manualLayout>
                  <c:x val="-1.0454479932154809E-2"/>
                  <c:y val="-3.16297780889183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1F5-486F-8B38-F6DC0D88346D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1F5-486F-8B38-F6DC0D88346D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1F5-486F-8B38-F6DC0D88346D}"/>
                </c:ext>
              </c:extLst>
            </c:dLbl>
            <c:dLbl>
              <c:idx val="18"/>
              <c:layout>
                <c:manualLayout>
                  <c:x val="-1.4856081708449397E-2"/>
                  <c:y val="1.8575851393188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1F5-486F-8B38-F6DC0D88346D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1F5-486F-8B38-F6DC0D88346D}"/>
                </c:ext>
              </c:extLst>
            </c:dLbl>
            <c:dLbl>
              <c:idx val="20"/>
              <c:layout>
                <c:manualLayout>
                  <c:x val="-1.2380068090374587E-2"/>
                  <c:y val="-1.03199174406604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1F5-486F-8B38-F6DC0D88346D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1F5-486F-8B38-F6DC0D88346D}"/>
                </c:ext>
              </c:extLst>
            </c:dLbl>
            <c:dLbl>
              <c:idx val="24"/>
              <c:layout>
                <c:manualLayout>
                  <c:x val="-3.0950170225936335E-2"/>
                  <c:y val="-2.68317853457172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1F5-486F-8B38-F6DC0D88346D}"/>
                </c:ext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1F5-486F-8B38-F6DC0D88346D}"/>
                </c:ext>
              </c:extLst>
            </c:dLbl>
            <c:dLbl>
              <c:idx val="26"/>
              <c:layout>
                <c:manualLayout>
                  <c:x val="-1.8570102135561928E-2"/>
                  <c:y val="1.8575851393188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1F5-486F-8B38-F6DC0D88346D}"/>
                </c:ext>
              </c:extLst>
            </c:dLbl>
            <c:dLbl>
              <c:idx val="30"/>
              <c:layout>
                <c:manualLayout>
                  <c:x val="-3.7140204271125308E-3"/>
                  <c:y val="1.8575851393188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1F5-486F-8B38-F6DC0D8834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'b01'!$R$5:$R$35</c:f>
              <c:numCache>
                <c:formatCode>#\ ##0_ ;\-#\ ##0\ </c:formatCode>
                <c:ptCount val="31"/>
                <c:pt idx="0">
                  <c:v>30</c:v>
                </c:pt>
                <c:pt idx="1">
                  <c:v>29</c:v>
                </c:pt>
                <c:pt idx="2">
                  <c:v>28</c:v>
                </c:pt>
                <c:pt idx="3">
                  <c:v>27</c:v>
                </c:pt>
                <c:pt idx="4">
                  <c:v>26</c:v>
                </c:pt>
                <c:pt idx="5">
                  <c:v>25</c:v>
                </c:pt>
                <c:pt idx="6">
                  <c:v>24</c:v>
                </c:pt>
                <c:pt idx="7">
                  <c:v>23</c:v>
                </c:pt>
                <c:pt idx="8">
                  <c:v>22</c:v>
                </c:pt>
                <c:pt idx="9">
                  <c:v>21</c:v>
                </c:pt>
                <c:pt idx="10">
                  <c:v>20</c:v>
                </c:pt>
                <c:pt idx="11">
                  <c:v>19</c:v>
                </c:pt>
                <c:pt idx="12">
                  <c:v>18</c:v>
                </c:pt>
                <c:pt idx="13">
                  <c:v>17</c:v>
                </c:pt>
                <c:pt idx="14">
                  <c:v>16</c:v>
                </c:pt>
                <c:pt idx="15">
                  <c:v>15</c:v>
                </c:pt>
                <c:pt idx="16">
                  <c:v>14</c:v>
                </c:pt>
                <c:pt idx="17">
                  <c:v>13</c:v>
                </c:pt>
                <c:pt idx="18">
                  <c:v>12</c:v>
                </c:pt>
                <c:pt idx="19">
                  <c:v>11</c:v>
                </c:pt>
                <c:pt idx="20">
                  <c:v>10</c:v>
                </c:pt>
                <c:pt idx="21">
                  <c:v>9</c:v>
                </c:pt>
                <c:pt idx="22">
                  <c:v>8</c:v>
                </c:pt>
                <c:pt idx="23">
                  <c:v>7</c:v>
                </c:pt>
                <c:pt idx="24">
                  <c:v>6</c:v>
                </c:pt>
                <c:pt idx="25">
                  <c:v>5</c:v>
                </c:pt>
                <c:pt idx="26">
                  <c:v>4</c:v>
                </c:pt>
                <c:pt idx="27">
                  <c:v>3</c:v>
                </c:pt>
                <c:pt idx="28">
                  <c:v>2</c:v>
                </c:pt>
                <c:pt idx="29">
                  <c:v>1</c:v>
                </c:pt>
                <c:pt idx="30">
                  <c:v>0</c:v>
                </c:pt>
              </c:numCache>
            </c:numRef>
          </c:cat>
          <c:val>
            <c:numRef>
              <c:f>'b01'!$S$5:$S$35</c:f>
              <c:numCache>
                <c:formatCode>#\ ##0_ ;\-#\ ##0\ </c:formatCode>
                <c:ptCount val="31"/>
                <c:pt idx="0">
                  <c:v>14219</c:v>
                </c:pt>
                <c:pt idx="1">
                  <c:v>12795</c:v>
                </c:pt>
                <c:pt idx="2">
                  <c:v>11990</c:v>
                </c:pt>
                <c:pt idx="3">
                  <c:v>11744</c:v>
                </c:pt>
                <c:pt idx="4">
                  <c:v>11468</c:v>
                </c:pt>
                <c:pt idx="5">
                  <c:v>11194</c:v>
                </c:pt>
                <c:pt idx="6">
                  <c:v>11164</c:v>
                </c:pt>
                <c:pt idx="7">
                  <c:v>11126</c:v>
                </c:pt>
                <c:pt idx="8">
                  <c:v>11655</c:v>
                </c:pt>
                <c:pt idx="9">
                  <c:v>11456</c:v>
                </c:pt>
                <c:pt idx="10">
                  <c:v>12255</c:v>
                </c:pt>
                <c:pt idx="11">
                  <c:v>12760</c:v>
                </c:pt>
                <c:pt idx="12">
                  <c:v>13140</c:v>
                </c:pt>
                <c:pt idx="13">
                  <c:v>13555</c:v>
                </c:pt>
                <c:pt idx="14">
                  <c:v>13945</c:v>
                </c:pt>
                <c:pt idx="15">
                  <c:v>13747</c:v>
                </c:pt>
                <c:pt idx="16">
                  <c:v>13605</c:v>
                </c:pt>
                <c:pt idx="17">
                  <c:v>13088</c:v>
                </c:pt>
                <c:pt idx="18">
                  <c:v>12993</c:v>
                </c:pt>
                <c:pt idx="19">
                  <c:v>13070</c:v>
                </c:pt>
                <c:pt idx="20">
                  <c:v>13482</c:v>
                </c:pt>
                <c:pt idx="21">
                  <c:v>13418</c:v>
                </c:pt>
                <c:pt idx="22">
                  <c:v>13728</c:v>
                </c:pt>
                <c:pt idx="23">
                  <c:v>13980</c:v>
                </c:pt>
                <c:pt idx="24">
                  <c:v>14022</c:v>
                </c:pt>
                <c:pt idx="25">
                  <c:v>13690</c:v>
                </c:pt>
                <c:pt idx="26">
                  <c:v>13237</c:v>
                </c:pt>
                <c:pt idx="27">
                  <c:v>13633</c:v>
                </c:pt>
                <c:pt idx="28">
                  <c:v>12348</c:v>
                </c:pt>
                <c:pt idx="29">
                  <c:v>10856</c:v>
                </c:pt>
                <c:pt idx="30">
                  <c:v>9935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31F5-486F-8B38-F6DC0D8834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23381536"/>
        <c:axId val="923391976"/>
      </c:lineChart>
      <c:catAx>
        <c:axId val="923381536"/>
        <c:scaling>
          <c:orientation val="minMax"/>
        </c:scaling>
        <c:delete val="0"/>
        <c:axPos val="b"/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23391976"/>
        <c:crosses val="autoZero"/>
        <c:auto val="1"/>
        <c:lblAlgn val="ctr"/>
        <c:lblOffset val="100"/>
        <c:noMultiLvlLbl val="0"/>
      </c:catAx>
      <c:valAx>
        <c:axId val="923391976"/>
        <c:scaling>
          <c:orientation val="minMax"/>
          <c:min val="8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_ ;\-#\ ##0\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923381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0.62351</cdr:x>
      <cdr:y>0.02854</cdr:y>
    </cdr:from>
    <cdr:to>
      <cdr:x>0.93596</cdr:x>
      <cdr:y>0.10937</cdr:y>
    </cdr:to>
    <cdr:sp macro="" textlink="">
      <cdr:nvSpPr>
        <cdr:cNvPr id="9" name="Šipka: doprava 8">
          <a:extLst xmlns:a="http://schemas.openxmlformats.org/drawingml/2006/main">
            <a:ext uri="{FF2B5EF4-FFF2-40B4-BE49-F238E27FC236}">
              <a16:creationId xmlns:a16="http://schemas.microsoft.com/office/drawing/2014/main" id="{42DCD7F2-A2AF-4417-14ED-4F84410532C2}"/>
            </a:ext>
          </a:extLst>
        </cdr:cNvPr>
        <cdr:cNvSpPr/>
      </cdr:nvSpPr>
      <cdr:spPr>
        <a:xfrm xmlns:a="http://schemas.openxmlformats.org/drawingml/2006/main">
          <a:off x="6816874" y="126069"/>
          <a:ext cx="3416061" cy="357010"/>
        </a:xfrm>
        <a:prstGeom xmlns:a="http://schemas.openxmlformats.org/drawingml/2006/main" prst="rightArrow">
          <a:avLst>
            <a:gd name="adj1" fmla="val 50000"/>
            <a:gd name="adj2" fmla="val 165982"/>
          </a:avLst>
        </a:prstGeom>
      </cdr:spPr>
      <cdr:style>
        <a:lnRef xmlns:a="http://schemas.openxmlformats.org/drawingml/2006/main" idx="2">
          <a:schemeClr val="accent6">
            <a:shade val="15000"/>
          </a:schemeClr>
        </a:lnRef>
        <a:fillRef xmlns:a="http://schemas.openxmlformats.org/drawingml/2006/main" idx="1">
          <a:schemeClr val="accent6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cs-CZ" kern="1200"/>
        </a:p>
      </cdr:txBody>
    </cdr:sp>
  </cdr:relSizeAnchor>
  <cdr:relSizeAnchor xmlns:cdr="http://schemas.openxmlformats.org/drawingml/2006/chartDrawing">
    <cdr:from>
      <cdr:x>0.52488</cdr:x>
      <cdr:y>0.05469</cdr:y>
    </cdr:from>
    <cdr:to>
      <cdr:x>0.52488</cdr:x>
      <cdr:y>0.86523</cdr:y>
    </cdr:to>
    <cdr:cxnSp macro="">
      <cdr:nvCxnSpPr>
        <cdr:cNvPr id="11" name="Přímá spojnice 10">
          <a:extLst xmlns:a="http://schemas.openxmlformats.org/drawingml/2006/main">
            <a:ext uri="{FF2B5EF4-FFF2-40B4-BE49-F238E27FC236}">
              <a16:creationId xmlns:a16="http://schemas.microsoft.com/office/drawing/2014/main" id="{CA20B73B-78E4-9D4C-ABD4-02B46C911E2A}"/>
            </a:ext>
          </a:extLst>
        </cdr:cNvPr>
        <cdr:cNvCxnSpPr/>
      </cdr:nvCxnSpPr>
      <cdr:spPr>
        <a:xfrm xmlns:a="http://schemas.openxmlformats.org/drawingml/2006/main">
          <a:off x="5738572" y="241539"/>
          <a:ext cx="0" cy="3579962"/>
        </a:xfrm>
        <a:prstGeom xmlns:a="http://schemas.openxmlformats.org/drawingml/2006/main" prst="line">
          <a:avLst/>
        </a:prstGeom>
        <a:ln xmlns:a="http://schemas.openxmlformats.org/drawingml/2006/main" w="5715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41F79BB8-56A3-4DE8-8337-A7788A9423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AF69C32-E876-4EFB-9E81-03B13674DA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9CA48-4389-4ABF-9447-232A6CA8894A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D7011B3-5B10-4088-9B97-AE8E942E47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ED0DD32-33D6-4A48-BB8F-030EA1F9776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EE186-FCBA-43EA-AC5B-6F14CEFF5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159348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0F065-6031-4389-A5FF-A3CF0B8D06C4}" type="datetimeFigureOut">
              <a:rPr lang="cs-CZ" smtClean="0"/>
              <a:t>14.01.2026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53EA1-8944-4D1F-AF91-C9792C4511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03077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853EA1-8944-4D1F-AF91-C9792C4511E1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9352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>
            <a:extLst>
              <a:ext uri="{FF2B5EF4-FFF2-40B4-BE49-F238E27FC236}">
                <a16:creationId xmlns:a16="http://schemas.microsoft.com/office/drawing/2014/main" id="{F2C0427E-2BA7-49EE-A5CD-B106CCD6B8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Zástupný symbol pro text 9">
            <a:extLst>
              <a:ext uri="{FF2B5EF4-FFF2-40B4-BE49-F238E27FC236}">
                <a16:creationId xmlns:a16="http://schemas.microsoft.com/office/drawing/2014/main" id="{6BB46A85-F35B-4F70-B11D-4736C29B51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8975" y="2532875"/>
            <a:ext cx="6789738" cy="11620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44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/>
              <a:t>prezentace ve třech řádcích</a:t>
            </a:r>
          </a:p>
        </p:txBody>
      </p:sp>
      <p:sp>
        <p:nvSpPr>
          <p:cNvPr id="14" name="Zástupný symbol pro text 7">
            <a:extLst>
              <a:ext uri="{FF2B5EF4-FFF2-40B4-BE49-F238E27FC236}">
                <a16:creationId xmlns:a16="http://schemas.microsoft.com/office/drawing/2014/main" id="{634F4884-9A0B-4B83-BCB1-DAE0451DCD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4959" y="1961128"/>
            <a:ext cx="6742113" cy="627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i="0" baseline="0">
                <a:solidFill>
                  <a:srgbClr val="FB527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/>
              <a:t>Nadpis </a:t>
            </a:r>
            <a:r>
              <a:rPr lang="cs-CZ" err="1"/>
              <a:t>powerpointové</a:t>
            </a:r>
            <a:endParaRPr lang="cs-CZ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D6B5145A-9508-4E4F-B3F4-3219975D9B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4717" y="5932067"/>
            <a:ext cx="2883368" cy="760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/>
              <a:t>Autor</a:t>
            </a:r>
            <a:br>
              <a:rPr lang="cs-CZ"/>
            </a:br>
            <a:endParaRPr lang="cs-CZ"/>
          </a:p>
        </p:txBody>
      </p:sp>
      <p:sp>
        <p:nvSpPr>
          <p:cNvPr id="6" name="Zástupný symbol pro text 7">
            <a:extLst>
              <a:ext uri="{FF2B5EF4-FFF2-40B4-BE49-F238E27FC236}">
                <a16:creationId xmlns:a16="http://schemas.microsoft.com/office/drawing/2014/main" id="{62DDB77A-459A-44D9-A638-CC97AACDB5B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39062" y="5926797"/>
            <a:ext cx="2883368" cy="760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/>
              <a:t>Příležitost </a:t>
            </a:r>
            <a:br>
              <a:rPr lang="cs-CZ"/>
            </a:br>
            <a:endParaRPr lang="cs-CZ"/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6C32C8DA-B9AE-43C7-A103-E830BD5061B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944464" y="5932067"/>
            <a:ext cx="2883368" cy="760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/>
              <a:t>Datum 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71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0" y="1955968"/>
            <a:ext cx="10933309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1" y="2876689"/>
            <a:ext cx="10933309" cy="201625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6">
            <a:extLst>
              <a:ext uri="{FF2B5EF4-FFF2-40B4-BE49-F238E27FC236}">
                <a16:creationId xmlns:a16="http://schemas.microsoft.com/office/drawing/2014/main" id="{8B4B78FC-8D0B-4213-A420-6CEEFBC111C2}"/>
              </a:ext>
            </a:extLst>
          </p:cNvPr>
          <p:cNvSpPr txBox="1">
            <a:spLocks/>
          </p:cNvSpPr>
          <p:nvPr userDrawn="1"/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24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318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EA4231B-FD8C-4C99-9D9B-80597DB0F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499" y="2749255"/>
            <a:ext cx="5089849" cy="344040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250DB47-0D3B-4372-97D2-1569DC4A0C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46348" y="2749254"/>
            <a:ext cx="5183188" cy="344040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AB82A1A7-6BCD-4031-9F64-2FFF939C3145}"/>
              </a:ext>
            </a:extLst>
          </p:cNvPr>
          <p:cNvSpPr txBox="1">
            <a:spLocks/>
          </p:cNvSpPr>
          <p:nvPr userDrawn="1"/>
        </p:nvSpPr>
        <p:spPr>
          <a:xfrm>
            <a:off x="714165" y="1946726"/>
            <a:ext cx="10933309" cy="666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1D34F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8" name="Zástupný symbol pro číslo snímku 6">
            <a:extLst>
              <a:ext uri="{FF2B5EF4-FFF2-40B4-BE49-F238E27FC236}">
                <a16:creationId xmlns:a16="http://schemas.microsoft.com/office/drawing/2014/main" id="{8275F84D-8AAD-4BE2-A553-49D8CAAF28AC}"/>
              </a:ext>
            </a:extLst>
          </p:cNvPr>
          <p:cNvSpPr txBox="1">
            <a:spLocks/>
          </p:cNvSpPr>
          <p:nvPr userDrawn="1"/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24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746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2" y="2876689"/>
            <a:ext cx="5974254" cy="3384832"/>
          </a:xfrm>
        </p:spPr>
        <p:txBody>
          <a:bodyPr/>
          <a:lstStyle>
            <a:lvl1pPr marL="0" indent="0" algn="just">
              <a:lnSpc>
                <a:spcPct val="150000"/>
              </a:lnSpc>
              <a:buNone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 err="1"/>
              <a:t>Lorem</a:t>
            </a:r>
            <a:r>
              <a:rPr lang="cs-CZ"/>
              <a:t> </a:t>
            </a:r>
            <a:r>
              <a:rPr lang="cs-CZ" err="1"/>
              <a:t>ipsum</a:t>
            </a:r>
            <a:r>
              <a:rPr lang="cs-CZ"/>
              <a:t> </a:t>
            </a:r>
            <a:r>
              <a:rPr lang="cs-CZ" err="1"/>
              <a:t>dolor</a:t>
            </a:r>
            <a:r>
              <a:rPr lang="cs-CZ"/>
              <a:t>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,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 </a:t>
            </a:r>
            <a:r>
              <a:rPr lang="cs-CZ" err="1"/>
              <a:t>malesuadalibero</a:t>
            </a:r>
            <a:r>
              <a:rPr lang="cs-CZ"/>
              <a:t>,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 </a:t>
            </a:r>
            <a:r>
              <a:rPr lang="cs-CZ" err="1"/>
              <a:t>commodo</a:t>
            </a:r>
            <a:r>
              <a:rPr lang="cs-CZ"/>
              <a:t> </a:t>
            </a:r>
            <a:r>
              <a:rPr lang="cs-CZ" err="1"/>
              <a:t>magna</a:t>
            </a:r>
            <a:r>
              <a:rPr lang="cs-CZ"/>
              <a:t> </a:t>
            </a:r>
            <a:r>
              <a:rPr lang="cs-CZ" err="1"/>
              <a:t>Lorem</a:t>
            </a:r>
            <a:r>
              <a:rPr lang="cs-CZ"/>
              <a:t> </a:t>
            </a:r>
            <a:r>
              <a:rPr lang="cs-CZ" err="1"/>
              <a:t>ipsum</a:t>
            </a:r>
            <a:r>
              <a:rPr lang="cs-CZ"/>
              <a:t> </a:t>
            </a:r>
            <a:r>
              <a:rPr lang="cs-CZ" err="1"/>
              <a:t>dolor</a:t>
            </a:r>
            <a:r>
              <a:rPr lang="cs-CZ"/>
              <a:t>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,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 </a:t>
            </a:r>
            <a:r>
              <a:rPr lang="cs-CZ" err="1"/>
              <a:t>malesuadalibero</a:t>
            </a:r>
            <a:r>
              <a:rPr lang="cs-CZ"/>
              <a:t>,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 </a:t>
            </a:r>
            <a:r>
              <a:rPr lang="cs-CZ" err="1"/>
              <a:t>commodo</a:t>
            </a:r>
            <a:endParaRPr lang="cs-CZ"/>
          </a:p>
          <a:p>
            <a:pPr lvl="0"/>
            <a:endParaRPr lang="cs-CZ"/>
          </a:p>
        </p:txBody>
      </p:sp>
      <p:sp>
        <p:nvSpPr>
          <p:cNvPr id="5" name="Zástupný symbol obrázku 3">
            <a:extLst>
              <a:ext uri="{FF2B5EF4-FFF2-40B4-BE49-F238E27FC236}">
                <a16:creationId xmlns:a16="http://schemas.microsoft.com/office/drawing/2014/main" id="{A64A225F-72C4-45E6-9EBB-24AAAD0364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87194" y="1276350"/>
            <a:ext cx="5204806" cy="558165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aseline="0">
                <a:solidFill>
                  <a:srgbClr val="1D34FE"/>
                </a:solidFill>
              </a:defRPr>
            </a:lvl1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1805DDFA-3AC0-4605-BF6A-4BD442F0B2F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707814" y="3154836"/>
            <a:ext cx="1671637" cy="1051404"/>
          </a:xfrm>
        </p:spPr>
        <p:txBody>
          <a:bodyPr/>
          <a:lstStyle>
            <a:lvl1pPr marL="0" indent="0">
              <a:buNone/>
              <a:defRPr sz="1800" b="1">
                <a:solidFill>
                  <a:srgbClr val="FB5271"/>
                </a:solidFill>
              </a:defRPr>
            </a:lvl1pPr>
          </a:lstStyle>
          <a:p>
            <a:pPr lvl="0"/>
            <a:r>
              <a:rPr lang="it-IT"/>
              <a:t>quunti voluptatia vel iur, samest</a:t>
            </a:r>
          </a:p>
          <a:p>
            <a:pPr lvl="0"/>
            <a:endParaRPr lang="cs-CZ"/>
          </a:p>
        </p:txBody>
      </p:sp>
      <p:sp>
        <p:nvSpPr>
          <p:cNvPr id="8" name="Zástupný symbol pro číslo snímku 6">
            <a:extLst>
              <a:ext uri="{FF2B5EF4-FFF2-40B4-BE49-F238E27FC236}">
                <a16:creationId xmlns:a16="http://schemas.microsoft.com/office/drawing/2014/main" id="{226BAD10-F4BD-4631-A6A2-FB55EB66A0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186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0" y="2622088"/>
            <a:ext cx="5974253" cy="3602866"/>
          </a:xfrm>
        </p:spPr>
        <p:txBody>
          <a:bodyPr numCol="2" spcCol="432000">
            <a:normAutofit/>
          </a:bodyPr>
          <a:lstStyle>
            <a:lvl1pPr marL="0" indent="0" algn="just">
              <a:lnSpc>
                <a:spcPct val="150000"/>
              </a:lnSpc>
              <a:buNone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 err="1"/>
              <a:t>Lorem</a:t>
            </a:r>
            <a:r>
              <a:rPr lang="cs-CZ"/>
              <a:t> </a:t>
            </a:r>
            <a:r>
              <a:rPr lang="cs-CZ" err="1"/>
              <a:t>ipsum</a:t>
            </a:r>
            <a:r>
              <a:rPr lang="cs-CZ"/>
              <a:t> </a:t>
            </a:r>
            <a:r>
              <a:rPr lang="cs-CZ" err="1"/>
              <a:t>dolor</a:t>
            </a:r>
            <a:r>
              <a:rPr lang="cs-CZ"/>
              <a:t>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,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 </a:t>
            </a:r>
            <a:r>
              <a:rPr lang="cs-CZ" err="1"/>
              <a:t>malesuadalibero</a:t>
            </a:r>
            <a:r>
              <a:rPr lang="cs-CZ"/>
              <a:t>, </a:t>
            </a:r>
            <a:r>
              <a:rPr lang="cs-CZ" err="1"/>
              <a:t>sit</a:t>
            </a:r>
            <a:r>
              <a:rPr lang="cs-CZ"/>
              <a:t> 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.</a:t>
            </a:r>
          </a:p>
          <a:p>
            <a:pPr lvl="0"/>
            <a:endParaRPr lang="cs-CZ"/>
          </a:p>
        </p:txBody>
      </p:sp>
      <p:sp>
        <p:nvSpPr>
          <p:cNvPr id="5" name="Zástupný symbol obrázku 3">
            <a:extLst>
              <a:ext uri="{FF2B5EF4-FFF2-40B4-BE49-F238E27FC236}">
                <a16:creationId xmlns:a16="http://schemas.microsoft.com/office/drawing/2014/main" id="{A64A225F-72C4-45E6-9EBB-24AAAD0364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87194" y="1276350"/>
            <a:ext cx="5204806" cy="558165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aseline="0">
                <a:solidFill>
                  <a:srgbClr val="1D34FE"/>
                </a:solidFill>
              </a:defRPr>
            </a:lvl1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1805DDFA-3AC0-4605-BF6A-4BD442F0B2F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707814" y="3154836"/>
            <a:ext cx="1671637" cy="1199115"/>
          </a:xfrm>
        </p:spPr>
        <p:txBody>
          <a:bodyPr/>
          <a:lstStyle>
            <a:lvl1pPr marL="0" indent="0">
              <a:buNone/>
              <a:defRPr sz="1800" b="1">
                <a:solidFill>
                  <a:srgbClr val="FB5271"/>
                </a:solidFill>
              </a:defRPr>
            </a:lvl1pPr>
          </a:lstStyle>
          <a:p>
            <a:pPr lvl="0"/>
            <a:r>
              <a:rPr lang="it-IT"/>
              <a:t>quunti voluptatia vel iur, samest</a:t>
            </a:r>
          </a:p>
          <a:p>
            <a:pPr lvl="0"/>
            <a:endParaRPr lang="cs-CZ"/>
          </a:p>
        </p:txBody>
      </p:sp>
      <p:sp>
        <p:nvSpPr>
          <p:cNvPr id="8" name="Zástupný symbol pro číslo snímku 6">
            <a:extLst>
              <a:ext uri="{FF2B5EF4-FFF2-40B4-BE49-F238E27FC236}">
                <a16:creationId xmlns:a16="http://schemas.microsoft.com/office/drawing/2014/main" id="{B662301A-4E30-446D-A484-5A00E132DD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8392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2" y="2876689"/>
            <a:ext cx="11558148" cy="3384832"/>
          </a:xfrm>
        </p:spPr>
        <p:txBody>
          <a:bodyPr/>
          <a:lstStyle>
            <a:lvl1pPr marL="0" indent="0" algn="just">
              <a:lnSpc>
                <a:spcPct val="150000"/>
              </a:lnSpc>
              <a:buNone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 err="1"/>
              <a:t>Lorem</a:t>
            </a:r>
            <a:r>
              <a:rPr lang="cs-CZ"/>
              <a:t> </a:t>
            </a:r>
            <a:r>
              <a:rPr lang="cs-CZ" err="1"/>
              <a:t>ipsum</a:t>
            </a:r>
            <a:r>
              <a:rPr lang="cs-CZ"/>
              <a:t> </a:t>
            </a:r>
            <a:r>
              <a:rPr lang="cs-CZ" err="1"/>
              <a:t>dolor</a:t>
            </a:r>
            <a:r>
              <a:rPr lang="cs-CZ"/>
              <a:t>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,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 </a:t>
            </a:r>
            <a:r>
              <a:rPr lang="cs-CZ" err="1"/>
              <a:t>malesuadalibero</a:t>
            </a:r>
            <a:r>
              <a:rPr lang="cs-CZ"/>
              <a:t>,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 </a:t>
            </a:r>
            <a:r>
              <a:rPr lang="cs-CZ" err="1"/>
              <a:t>commodo</a:t>
            </a:r>
            <a:r>
              <a:rPr lang="cs-CZ"/>
              <a:t> </a:t>
            </a:r>
            <a:r>
              <a:rPr lang="cs-CZ" err="1"/>
              <a:t>magna</a:t>
            </a:r>
            <a:r>
              <a:rPr lang="cs-CZ"/>
              <a:t> </a:t>
            </a:r>
            <a:r>
              <a:rPr lang="cs-CZ" err="1"/>
              <a:t>Lorem</a:t>
            </a:r>
            <a:r>
              <a:rPr lang="cs-CZ"/>
              <a:t> </a:t>
            </a:r>
            <a:r>
              <a:rPr lang="cs-CZ" err="1"/>
              <a:t>ipsum</a:t>
            </a:r>
            <a:r>
              <a:rPr lang="cs-CZ"/>
              <a:t> </a:t>
            </a:r>
            <a:r>
              <a:rPr lang="cs-CZ" err="1"/>
              <a:t>dolor</a:t>
            </a:r>
            <a:r>
              <a:rPr lang="cs-CZ"/>
              <a:t>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,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 </a:t>
            </a:r>
            <a:r>
              <a:rPr lang="cs-CZ" err="1"/>
              <a:t>malesuadalibero</a:t>
            </a:r>
            <a:r>
              <a:rPr lang="cs-CZ"/>
              <a:t>,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 </a:t>
            </a:r>
            <a:r>
              <a:rPr lang="cs-CZ" err="1"/>
              <a:t>commodo</a:t>
            </a:r>
            <a:endParaRPr lang="cs-CZ"/>
          </a:p>
          <a:p>
            <a:pPr lvl="0"/>
            <a:endParaRPr lang="cs-CZ"/>
          </a:p>
        </p:txBody>
      </p:sp>
      <p:sp>
        <p:nvSpPr>
          <p:cNvPr id="5" name="Zástupný symbol pro číslo snímku 6">
            <a:extLst>
              <a:ext uri="{FF2B5EF4-FFF2-40B4-BE49-F238E27FC236}">
                <a16:creationId xmlns:a16="http://schemas.microsoft.com/office/drawing/2014/main" id="{4B1D701B-96E8-4040-B48E-D21E34B267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75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2" y="2876689"/>
            <a:ext cx="11558148" cy="3179453"/>
          </a:xfrm>
        </p:spPr>
        <p:txBody>
          <a:bodyPr numCol="2" spcCol="432000"/>
          <a:lstStyle>
            <a:lvl1pPr marL="0" marR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 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lvl="0"/>
            <a:endParaRPr lang="cs-CZ"/>
          </a:p>
          <a:p>
            <a:pPr lvl="0"/>
            <a:endParaRPr lang="cs-CZ"/>
          </a:p>
        </p:txBody>
      </p:sp>
      <p:sp>
        <p:nvSpPr>
          <p:cNvPr id="5" name="Zástupný symbol pro číslo snímku 6">
            <a:extLst>
              <a:ext uri="{FF2B5EF4-FFF2-40B4-BE49-F238E27FC236}">
                <a16:creationId xmlns:a16="http://schemas.microsoft.com/office/drawing/2014/main" id="{8B072FF3-4E07-4267-9B78-94E2445F4C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485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B32875-70EF-4AC0-A134-D3ADB7F6A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446CB49-0820-42B6-89CD-DB2F488132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4163" y="2990155"/>
            <a:ext cx="5305637" cy="3186808"/>
          </a:xfrm>
        </p:spPr>
        <p:txBody>
          <a:bodyPr>
            <a:normAutofit/>
          </a:bodyPr>
          <a:lstStyle>
            <a:lvl1pPr algn="just">
              <a:defRPr sz="1800"/>
            </a:lvl1pPr>
            <a:lvl2pPr algn="just">
              <a:defRPr sz="1800"/>
            </a:lvl2pPr>
            <a:lvl3pPr algn="just">
              <a:defRPr sz="1800"/>
            </a:lvl3pPr>
            <a:lvl4pPr algn="just">
              <a:defRPr sz="1800"/>
            </a:lvl4pPr>
            <a:lvl5pPr algn="just"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5AE63F4-D13D-45EC-AD15-5C66EBE0A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2990153"/>
            <a:ext cx="5334000" cy="3186809"/>
          </a:xfrm>
        </p:spPr>
        <p:txBody>
          <a:bodyPr>
            <a:normAutofit/>
          </a:bodyPr>
          <a:lstStyle>
            <a:lvl1pPr algn="just">
              <a:defRPr sz="1800"/>
            </a:lvl1pPr>
            <a:lvl2pPr algn="just">
              <a:defRPr sz="1800"/>
            </a:lvl2pPr>
            <a:lvl3pPr algn="just">
              <a:defRPr sz="1800"/>
            </a:lvl3pPr>
            <a:lvl4pPr algn="just">
              <a:defRPr sz="1800"/>
            </a:lvl4pPr>
            <a:lvl5pPr algn="just"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6">
            <a:extLst>
              <a:ext uri="{FF2B5EF4-FFF2-40B4-BE49-F238E27FC236}">
                <a16:creationId xmlns:a16="http://schemas.microsoft.com/office/drawing/2014/main" id="{46562BDD-583B-4A65-88DB-92851E74FC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880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6">
            <a:extLst>
              <a:ext uri="{FF2B5EF4-FFF2-40B4-BE49-F238E27FC236}">
                <a16:creationId xmlns:a16="http://schemas.microsoft.com/office/drawing/2014/main" id="{C9CD2B60-8F01-48EF-9690-C43B47004F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636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48D050E-92AA-4C46-8F85-A4970CD80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165" y="1664592"/>
            <a:ext cx="106396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CC25945-9994-4643-821D-64DDAFDBA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166" y="2990155"/>
            <a:ext cx="10639634" cy="3186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E27BDA82-160D-444E-B784-EACBE5840D04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401013" y="534087"/>
            <a:ext cx="1579001" cy="493819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41CA5033-5229-4436-9CEE-4D1F2A4C5943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12191999" cy="1278095"/>
          </a:xfrm>
          <a:prstGeom prst="rect">
            <a:avLst/>
          </a:prstGeom>
        </p:spPr>
      </p:pic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7193F63-F242-4F6B-BA07-FC06EF7D15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464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50" r:id="rId2"/>
    <p:sldLayoutId id="2147483653" r:id="rId3"/>
    <p:sldLayoutId id="2147483665" r:id="rId4"/>
    <p:sldLayoutId id="2147483666" r:id="rId5"/>
    <p:sldLayoutId id="2147483667" r:id="rId6"/>
    <p:sldLayoutId id="2147483668" r:id="rId7"/>
    <p:sldLayoutId id="2147483652" r:id="rId8"/>
    <p:sldLayoutId id="2147483655" r:id="rId9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D34F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yberskoly.cz/" TargetMode="External"/><Relationship Id="rId2" Type="http://schemas.openxmlformats.org/officeDocument/2006/relationships/hyperlink" Target="http://www.msmt.cz/vzdelavani/stredni-vzdelavani/prijimani-na-stredni-skoly-a-konzervator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nfoabsolvent.cz/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javorska.ilona@jmk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17A5578-DB52-4442-95F3-15A8D8EA36E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04959" y="1961128"/>
            <a:ext cx="10309786" cy="3312836"/>
          </a:xfrm>
        </p:spPr>
        <p:txBody>
          <a:bodyPr>
            <a:normAutofit/>
          </a:bodyPr>
          <a:lstStyle/>
          <a:p>
            <a:pPr algn="ctr"/>
            <a:r>
              <a:rPr lang="cs-CZ" sz="5400" dirty="0">
                <a:latin typeface="Arial" charset="0"/>
                <a:cs typeface="Arial" charset="0"/>
              </a:rPr>
              <a:t>Přijímací řízení </a:t>
            </a:r>
            <a:br>
              <a:rPr lang="cs-CZ" sz="4800" dirty="0">
                <a:latin typeface="Arial" charset="0"/>
                <a:cs typeface="Arial" charset="0"/>
              </a:rPr>
            </a:br>
            <a:r>
              <a:rPr lang="cs-CZ" sz="5400" dirty="0">
                <a:latin typeface="Arial" charset="0"/>
                <a:cs typeface="Arial" charset="0"/>
              </a:rPr>
              <a:t>na SŠ a konzervatoře</a:t>
            </a:r>
          </a:p>
          <a:p>
            <a:pPr algn="ctr"/>
            <a:r>
              <a:rPr lang="cs-CZ" sz="3200" dirty="0">
                <a:latin typeface="Arial" charset="0"/>
                <a:cs typeface="Arial" charset="0"/>
              </a:rPr>
              <a:t>pro školní rok</a:t>
            </a:r>
            <a:r>
              <a:rPr lang="cs-CZ" sz="5400" dirty="0">
                <a:latin typeface="Arial" charset="0"/>
                <a:cs typeface="Arial" charset="0"/>
              </a:rPr>
              <a:t> </a:t>
            </a:r>
            <a:r>
              <a:rPr lang="cs-CZ" sz="4800" dirty="0">
                <a:latin typeface="Arial" charset="0"/>
                <a:cs typeface="Arial" charset="0"/>
              </a:rPr>
              <a:t>2026/2027</a:t>
            </a:r>
          </a:p>
          <a:p>
            <a:pPr algn="ctr"/>
            <a:endParaRPr lang="cs-CZ" sz="4000" dirty="0">
              <a:solidFill>
                <a:schemeClr val="bg1"/>
              </a:solidFill>
            </a:endParaRP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10EEC4C-7405-4F14-A7E4-83AD62E060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cs-CZ" dirty="0"/>
              <a:t>Ilona Javorská</a:t>
            </a:r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96CD30AF-8179-4F75-B451-915EDF12A0E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cs-CZ" dirty="0"/>
              <a:t>14.01.2026</a:t>
            </a:r>
          </a:p>
        </p:txBody>
      </p:sp>
    </p:spTree>
    <p:extLst>
      <p:ext uri="{BB962C8B-B14F-4D97-AF65-F5344CB8AC3E}">
        <p14:creationId xmlns:p14="http://schemas.microsoft.com/office/powerpoint/2010/main" val="346609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983125-60A5-8D05-57B4-E4A91C2E7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Dodatečné předložení dokladů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4482C99-DAB0-A413-35A0-68F328925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0" y="3150605"/>
            <a:ext cx="10933311" cy="2326741"/>
          </a:xfrm>
        </p:spPr>
        <p:txBody>
          <a:bodyPr>
            <a:normAutofit/>
          </a:bodyPr>
          <a:lstStyle/>
          <a:p>
            <a:pPr algn="just"/>
            <a:r>
              <a:rPr lang="cs-CZ" sz="2400" dirty="0"/>
              <a:t>ředitel školy může v rámci kritérií přijímacího řízení určit pozdější termín </a:t>
            </a:r>
            <a:br>
              <a:rPr lang="cs-CZ" sz="2400" dirty="0"/>
            </a:br>
            <a:r>
              <a:rPr lang="cs-CZ" sz="2400" dirty="0"/>
              <a:t>pro předložení dokladů prokazujících plnění kritérií přijímacího řízení </a:t>
            </a:r>
            <a:br>
              <a:rPr lang="cs-CZ" sz="2400" dirty="0"/>
            </a:br>
            <a:r>
              <a:rPr lang="cs-CZ" sz="2400" dirty="0"/>
              <a:t>(než do 20.02.2026), která pro dané kolo vyhlásil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po prodlouženém termínu již nelze nic dokládat</a:t>
            </a:r>
          </a:p>
        </p:txBody>
      </p:sp>
    </p:spTree>
    <p:extLst>
      <p:ext uri="{BB962C8B-B14F-4D97-AF65-F5344CB8AC3E}">
        <p14:creationId xmlns:p14="http://schemas.microsoft.com/office/powerpoint/2010/main" val="1080342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3850E9-66AB-A4E2-7979-E01A278D4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490" y="1435609"/>
            <a:ext cx="10933309" cy="138988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Cizinci</a:t>
            </a:r>
            <a:br>
              <a:rPr lang="cs-CZ" sz="3200" dirty="0">
                <a:solidFill>
                  <a:schemeClr val="tx1"/>
                </a:solidFill>
              </a:rPr>
            </a:br>
            <a:r>
              <a:rPr lang="cs-CZ" sz="3200" dirty="0">
                <a:solidFill>
                  <a:schemeClr val="tx1"/>
                </a:solidFill>
              </a:rPr>
              <a:t>(+ Češi studující v zahraničí nebo na zahraniční škole v ČR)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3907C1-61F7-95EE-530A-C14C57532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0" y="3026664"/>
            <a:ext cx="11384414" cy="337413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sz="2400" b="1" dirty="0"/>
              <a:t>Přijímací zkoušku </a:t>
            </a:r>
            <a:r>
              <a:rPr lang="cs-CZ" sz="2400" dirty="0"/>
              <a:t>ze vzdělávacího oboru Český jazyk a literatura při přijímacím řízení ke vzdělávání ve střední a vyšší odborné škole, pokud je jeho součástí, </a:t>
            </a:r>
            <a:r>
              <a:rPr lang="cs-CZ" sz="2400" b="1" dirty="0"/>
              <a:t>promine ředitel školy </a:t>
            </a:r>
            <a:r>
              <a:rPr lang="cs-CZ" sz="2400" dirty="0"/>
              <a:t>na žádost osobě, která se</a:t>
            </a:r>
          </a:p>
          <a:p>
            <a:pPr marL="0" indent="0">
              <a:buNone/>
            </a:pPr>
            <a:r>
              <a:rPr lang="cs-CZ" sz="2400" dirty="0"/>
              <a:t>a</a:t>
            </a:r>
            <a:r>
              <a:rPr lang="cs-CZ" sz="2400" i="1" dirty="0"/>
              <a:t>)</a:t>
            </a:r>
            <a:r>
              <a:rPr lang="cs-CZ" sz="2400" dirty="0"/>
              <a:t> </a:t>
            </a:r>
            <a:r>
              <a:rPr lang="cs-CZ" sz="2400" u="sng" dirty="0"/>
              <a:t>vzdělává ve škole </a:t>
            </a:r>
            <a:r>
              <a:rPr lang="cs-CZ" sz="2400" dirty="0"/>
              <a:t>mimo území České republiky ve školním roce, ve kterém podává přihlášku ke vzdělávání, a vzdělávala se ve škole mimo území České republiky alespoň 1 školní rok ze 3 školních roků bezprostředně předcházejících školnímu roku, ve kterém podává přihlášku, nebo</a:t>
            </a:r>
          </a:p>
          <a:p>
            <a:pPr marL="0" indent="0">
              <a:buNone/>
            </a:pPr>
            <a:r>
              <a:rPr lang="cs-CZ" sz="2400" dirty="0"/>
              <a:t>b</a:t>
            </a:r>
            <a:r>
              <a:rPr lang="cs-CZ" sz="2400" i="1" dirty="0"/>
              <a:t>)</a:t>
            </a:r>
            <a:r>
              <a:rPr lang="cs-CZ" sz="2400" dirty="0"/>
              <a:t> </a:t>
            </a:r>
            <a:r>
              <a:rPr lang="cs-CZ" sz="2400" u="sng" dirty="0"/>
              <a:t>vzdělávala ve škole </a:t>
            </a:r>
            <a:r>
              <a:rPr lang="cs-CZ" sz="2400" dirty="0"/>
              <a:t>mimo území České republiky alespoň 2 školní roky </a:t>
            </a:r>
            <a:br>
              <a:rPr lang="cs-CZ" sz="2400" dirty="0"/>
            </a:br>
            <a:r>
              <a:rPr lang="cs-CZ" sz="2400" dirty="0"/>
              <a:t>ze 3 školních roků bezprostředně předcházejících školnímu roku, ve kterém podává přihlášku ke vzdělávání.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2688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73BDB5-7C17-7DCF-3DAC-9A5A058BC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779" y="1656785"/>
            <a:ext cx="10883019" cy="77859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3600" dirty="0">
                <a:solidFill>
                  <a:schemeClr val="tx1"/>
                </a:solidFill>
              </a:rPr>
              <a:t>Cizinci </a:t>
            </a:r>
            <a:br>
              <a:rPr lang="cs-CZ" sz="3600" dirty="0">
                <a:solidFill>
                  <a:schemeClr val="tx1"/>
                </a:solidFill>
              </a:rPr>
            </a:br>
            <a:r>
              <a:rPr lang="cs-CZ" sz="3100" dirty="0">
                <a:solidFill>
                  <a:schemeClr val="tx1"/>
                </a:solidFill>
              </a:rPr>
              <a:t>(+ Češi studující v zahraničí nebo na zahraniční škole v ČR)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5D989E-8DCA-8F3C-6AC1-5122B2C13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084" y="2879001"/>
            <a:ext cx="11387811" cy="3404103"/>
          </a:xfrm>
        </p:spPr>
        <p:txBody>
          <a:bodyPr>
            <a:normAutofit lnSpcReduction="10000"/>
          </a:bodyPr>
          <a:lstStyle/>
          <a:p>
            <a:r>
              <a:rPr lang="cs-CZ" sz="2400" dirty="0"/>
              <a:t>na žádost se promíjí zkouška českého jazyka (zaškrtnutí políčka v přihlášce)</a:t>
            </a:r>
            <a:endParaRPr lang="cs-CZ" sz="2400" dirty="0">
              <a:solidFill>
                <a:srgbClr val="1D34FE"/>
              </a:solidFill>
            </a:endParaRPr>
          </a:p>
          <a:p>
            <a:r>
              <a:rPr lang="cs-CZ" sz="2400" dirty="0">
                <a:solidFill>
                  <a:srgbClr val="1D34FE"/>
                </a:solidFill>
              </a:rPr>
              <a:t>Ukrajinci - vysvědčení z předchozího vzdělávání nebo další doklady dle kritérií je možné doložit čestným prohlášením</a:t>
            </a:r>
          </a:p>
          <a:p>
            <a:r>
              <a:rPr lang="cs-CZ" sz="2400" dirty="0"/>
              <a:t>už není možné konat test z matematiky v ukrajinštině (výjimkou je jen polština)</a:t>
            </a:r>
          </a:p>
          <a:p>
            <a:r>
              <a:rPr lang="cs-CZ" sz="2400" dirty="0"/>
              <a:t>při zadání zkoušek v českém jazyce  se na žádost uchazeče automaticky navyšuje časový limit o 25 % (</a:t>
            </a:r>
            <a:r>
              <a:rPr lang="cs-CZ" sz="2400" b="1" dirty="0"/>
              <a:t>bez doporučení ŠPZ</a:t>
            </a:r>
            <a:r>
              <a:rPr lang="cs-CZ" sz="2400" dirty="0"/>
              <a:t>, nutno doložit příslušnými doklady)</a:t>
            </a:r>
          </a:p>
          <a:p>
            <a:r>
              <a:rPr lang="cs-CZ" sz="2400" dirty="0"/>
              <a:t>je povoleno použít překladový slovník (uchazeč si ho zajistí sám)</a:t>
            </a:r>
          </a:p>
          <a:p>
            <a:r>
              <a:rPr lang="cs-CZ" sz="2400" dirty="0"/>
              <a:t>nutnost doložit zdravotní způsobilost pro daný obor vzdělání</a:t>
            </a:r>
          </a:p>
          <a:p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8247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90" y="1343573"/>
            <a:ext cx="10967407" cy="802098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1. kolo přijímacího řízení</a:t>
            </a:r>
            <a:endParaRPr 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899984-A248-49FA-8DD9-8EF8C8357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390" y="2670772"/>
            <a:ext cx="11715184" cy="3250194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sz="2400" b="1" dirty="0">
                <a:solidFill>
                  <a:srgbClr val="FF0000"/>
                </a:solidFill>
              </a:rPr>
              <a:t> maximálně  5 přihlášek:  3 obory vzdělání (běžné – bez talentové zkoušky)</a:t>
            </a:r>
            <a:br>
              <a:rPr lang="cs-CZ" sz="2400" b="1" dirty="0">
                <a:solidFill>
                  <a:srgbClr val="FF0000"/>
                </a:solidFill>
              </a:rPr>
            </a:br>
            <a:r>
              <a:rPr lang="cs-CZ" sz="2400" b="1" dirty="0">
                <a:solidFill>
                  <a:srgbClr val="FF0000"/>
                </a:solidFill>
              </a:rPr>
              <a:t>		                      + 2 obory vzdělání s talentovou zkouškou</a:t>
            </a:r>
          </a:p>
          <a:p>
            <a:pPr marL="342900" indent="-342900">
              <a:lnSpc>
                <a:spcPct val="150000"/>
              </a:lnSpc>
            </a:pPr>
            <a:r>
              <a:rPr lang="cs-CZ" sz="2400" dirty="0">
                <a:solidFill>
                  <a:srgbClr val="1D34FE"/>
                </a:solidFill>
              </a:rPr>
              <a:t>zveřejnění kritérií přijímacího řízení SŠ –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cs-CZ" sz="2400" b="1" dirty="0">
                <a:solidFill>
                  <a:srgbClr val="FF0000"/>
                </a:solidFill>
              </a:rPr>
              <a:t>od 15.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cs-CZ" sz="2400" b="1" dirty="0">
                <a:solidFill>
                  <a:srgbClr val="FF0000"/>
                </a:solidFill>
              </a:rPr>
              <a:t>do 31.01.2026</a:t>
            </a:r>
          </a:p>
          <a:p>
            <a:pPr marL="342900" indent="-342900">
              <a:lnSpc>
                <a:spcPct val="150000"/>
              </a:lnSpc>
            </a:pPr>
            <a:r>
              <a:rPr lang="cs-CZ" sz="2400" dirty="0">
                <a:solidFill>
                  <a:srgbClr val="1D34FE"/>
                </a:solidFill>
              </a:rPr>
              <a:t>termín podávání přihlášek ke vzdělávání –</a:t>
            </a:r>
            <a:r>
              <a:rPr lang="cs-CZ" sz="2400" dirty="0">
                <a:solidFill>
                  <a:srgbClr val="FF0000"/>
                </a:solidFill>
              </a:rPr>
              <a:t> </a:t>
            </a:r>
            <a:r>
              <a:rPr lang="cs-CZ" sz="2400" b="1" dirty="0">
                <a:solidFill>
                  <a:srgbClr val="FF0000"/>
                </a:solidFill>
              </a:rPr>
              <a:t>  1. – 20.02.2026</a:t>
            </a:r>
          </a:p>
          <a:p>
            <a:pPr marL="342900" indent="-342900">
              <a:lnSpc>
                <a:spcPct val="150000"/>
              </a:lnSpc>
            </a:pPr>
            <a:endParaRPr lang="cs-CZ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sz="2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08019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459" y="1412341"/>
            <a:ext cx="10870228" cy="579421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Jednotná přijímací zkouška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4B1EC0B1-7E6A-4C0F-ACEA-B6206DA786B7}"/>
              </a:ext>
            </a:extLst>
          </p:cNvPr>
          <p:cNvSpPr txBox="1"/>
          <p:nvPr/>
        </p:nvSpPr>
        <p:spPr>
          <a:xfrm>
            <a:off x="543209" y="2362953"/>
            <a:ext cx="11144816" cy="3498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se</a:t>
            </a:r>
            <a:r>
              <a:rPr lang="cs-CZ" sz="28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cs-CZ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týká: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1D34F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oborů vzdělání s maturitní zkouškou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endParaRPr lang="cs-CZ" sz="1600" dirty="0">
              <a:solidFill>
                <a:schemeClr val="tx2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endParaRPr lang="cs-CZ" sz="1600" dirty="0">
              <a:solidFill>
                <a:schemeClr val="tx2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cs-CZ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se netýká :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1D34F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skupiny oborů 82 Umění a užité umění (kde je součástí přijímacího řízení talentová zkouška, výjimkou je obor Gymnázium se sportovní přípravou)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1D34FE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zkráceného studia</a:t>
            </a:r>
          </a:p>
        </p:txBody>
      </p:sp>
    </p:spTree>
    <p:extLst>
      <p:ext uri="{BB962C8B-B14F-4D97-AF65-F5344CB8AC3E}">
        <p14:creationId xmlns:p14="http://schemas.microsoft.com/office/powerpoint/2010/main" val="17201030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B55043-0BD0-948A-A5B5-ED6F5C9B7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048" y="1575304"/>
            <a:ext cx="10837751" cy="860078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Jednotná přijímací zkouška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CC80F7-EED3-0F7E-0E8F-82FD3E18E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77" y="2688879"/>
            <a:ext cx="11018823" cy="3449371"/>
          </a:xfrm>
        </p:spPr>
        <p:txBody>
          <a:bodyPr>
            <a:normAutofit fontScale="92500"/>
          </a:bodyPr>
          <a:lstStyle/>
          <a:p>
            <a:r>
              <a:rPr lang="cs-CZ" sz="2400" dirty="0"/>
              <a:t>může konat každý, kdo podal přihlášku alespoň do jednoho oboru s maturitní zkouškou</a:t>
            </a:r>
          </a:p>
          <a:p>
            <a:r>
              <a:rPr lang="cs-CZ" sz="2400" dirty="0"/>
              <a:t>uchazeč může konat 2 x, započítá se lepší výsledek</a:t>
            </a:r>
          </a:p>
          <a:p>
            <a:r>
              <a:rPr lang="cs-CZ" sz="2400" dirty="0"/>
              <a:t>písemný test z českého jazyka a literatury (60 minut) a z matematiky (70 minut)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podíl hodnocení přijímací zkoušky na celkovém hodnocení – </a:t>
            </a:r>
            <a:r>
              <a:rPr lang="cs-CZ" sz="2400" dirty="0">
                <a:solidFill>
                  <a:srgbClr val="FF0000"/>
                </a:solidFill>
              </a:rPr>
              <a:t>60 %</a:t>
            </a:r>
            <a:r>
              <a:rPr lang="cs-CZ" sz="2400" dirty="0"/>
              <a:t> </a:t>
            </a:r>
            <a:br>
              <a:rPr lang="cs-CZ" sz="2400" dirty="0"/>
            </a:br>
            <a:r>
              <a:rPr lang="cs-CZ" sz="2400" dirty="0"/>
              <a:t>(gymnázium se sportovní přípravou – </a:t>
            </a:r>
            <a:r>
              <a:rPr lang="cs-CZ" sz="2400" dirty="0">
                <a:solidFill>
                  <a:srgbClr val="FF0000"/>
                </a:solidFill>
              </a:rPr>
              <a:t>40 %</a:t>
            </a:r>
            <a:r>
              <a:rPr lang="cs-CZ" sz="2400" dirty="0"/>
              <a:t>)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ředitel SŠ může stanovit </a:t>
            </a:r>
            <a:r>
              <a:rPr lang="cs-CZ" sz="2400" b="1" dirty="0"/>
              <a:t>hranici úspěšnosti</a:t>
            </a:r>
            <a:r>
              <a:rPr lang="cs-CZ" sz="2400" dirty="0"/>
              <a:t> v jednotné zkoušce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0481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488" y="1343573"/>
            <a:ext cx="10933309" cy="485228"/>
          </a:xfrm>
        </p:spPr>
        <p:txBody>
          <a:bodyPr>
            <a:no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Termíny přijímacích zkoušek</a:t>
            </a:r>
            <a:endParaRPr 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899984-A248-49FA-8DD9-8EF8C8357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764" y="2373745"/>
            <a:ext cx="10855036" cy="3901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Jednotné</a:t>
            </a:r>
            <a:r>
              <a:rPr lang="cs-CZ" sz="2400" dirty="0"/>
              <a:t> přijímací zkoušky:</a:t>
            </a:r>
          </a:p>
          <a:p>
            <a:pPr marL="0" indent="0">
              <a:buNone/>
            </a:pPr>
            <a:r>
              <a:rPr lang="cs-CZ" sz="2400" b="1" dirty="0">
                <a:solidFill>
                  <a:srgbClr val="FF0000"/>
                </a:solidFill>
              </a:rPr>
              <a:t>10. a 13. dubna 2026</a:t>
            </a:r>
            <a:r>
              <a:rPr lang="cs-CZ" sz="2400" dirty="0"/>
              <a:t> – čtyřleté studium</a:t>
            </a:r>
          </a:p>
          <a:p>
            <a:pPr marL="0" indent="0">
              <a:buNone/>
            </a:pPr>
            <a:r>
              <a:rPr lang="cs-CZ" sz="2400" b="1" dirty="0">
                <a:solidFill>
                  <a:srgbClr val="FF0000"/>
                </a:solidFill>
              </a:rPr>
              <a:t>14. a 15. dubna 2026 </a:t>
            </a:r>
            <a:r>
              <a:rPr lang="cs-CZ" sz="2400" dirty="0"/>
              <a:t>– šestileté a osmileté gymnázium</a:t>
            </a:r>
          </a:p>
          <a:p>
            <a:pPr marL="0" indent="0">
              <a:buNone/>
            </a:pPr>
            <a:endParaRPr lang="cs-CZ" sz="24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400" b="1" dirty="0"/>
              <a:t>Školní</a:t>
            </a:r>
            <a:r>
              <a:rPr lang="cs-CZ" sz="2400" dirty="0"/>
              <a:t> a </a:t>
            </a:r>
            <a:r>
              <a:rPr lang="cs-CZ" sz="2400" b="1" dirty="0"/>
              <a:t>talentové</a:t>
            </a:r>
            <a:r>
              <a:rPr lang="cs-CZ" sz="2400" dirty="0"/>
              <a:t> přijímací zkoušky:</a:t>
            </a:r>
            <a:r>
              <a:rPr lang="cs-CZ" sz="2400" dirty="0">
                <a:sym typeface="Wingdings" panose="05000000000000000000" pitchFamily="2" charset="2"/>
              </a:rPr>
              <a:t>  (škola stanoví min. 2 termíny, uchazeč koná pouze jednou)</a:t>
            </a:r>
            <a:endParaRPr lang="cs-CZ" sz="2400" dirty="0"/>
          </a:p>
          <a:p>
            <a:pPr marL="0" indent="0">
              <a:buNone/>
            </a:pPr>
            <a:r>
              <a:rPr lang="cs-CZ" sz="2400" b="1" dirty="0">
                <a:solidFill>
                  <a:srgbClr val="FF0000"/>
                </a:solidFill>
              </a:rPr>
              <a:t>15. března  – 23. dubna 2026 </a:t>
            </a:r>
            <a:r>
              <a:rPr lang="cs-CZ" sz="2400" dirty="0"/>
              <a:t>(alespoň jeden z termínů se musí konat mimo termíny JPZ)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8798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488" y="1343573"/>
            <a:ext cx="10933309" cy="485228"/>
          </a:xfrm>
        </p:spPr>
        <p:txBody>
          <a:bodyPr>
            <a:no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Náhradní termíny </a:t>
            </a:r>
            <a:endParaRPr 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899984-A248-49FA-8DD9-8EF8C8357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1" y="1828801"/>
            <a:ext cx="10933309" cy="44461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>
              <a:lnSpc>
                <a:spcPct val="150000"/>
              </a:lnSpc>
            </a:pPr>
            <a:r>
              <a:rPr lang="cs-CZ" sz="2400" dirty="0"/>
              <a:t>pokud se uchazeč k přijímací zkoušce pro vážné důvody nedostaví a svoji neúčast písemně nejpozději do 3 pracovních dnů omluví, může konat zkoušku v náhradním termínu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400" dirty="0">
                <a:solidFill>
                  <a:srgbClr val="00B050"/>
                </a:solidFill>
              </a:rPr>
              <a:t>Jednotná přijímací zkouška</a:t>
            </a:r>
            <a:r>
              <a:rPr lang="cs-CZ" sz="2400" dirty="0"/>
              <a:t> – </a:t>
            </a:r>
            <a:r>
              <a:rPr lang="cs-CZ" sz="2400" b="1" dirty="0">
                <a:solidFill>
                  <a:srgbClr val="FF0000"/>
                </a:solidFill>
              </a:rPr>
              <a:t>29. a 30. dubna 2026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lnSpc>
                <a:spcPct val="150000"/>
              </a:lnSpc>
              <a:buNone/>
            </a:pPr>
            <a:r>
              <a:rPr lang="cs-CZ" sz="2400" dirty="0">
                <a:solidFill>
                  <a:srgbClr val="00B050"/>
                </a:solidFill>
              </a:rPr>
              <a:t>Školní a talentová přijímací zkouška</a:t>
            </a:r>
            <a:r>
              <a:rPr lang="cs-CZ" sz="2400" dirty="0"/>
              <a:t> – </a:t>
            </a:r>
            <a:r>
              <a:rPr lang="cs-CZ" sz="2400" b="1" dirty="0">
                <a:solidFill>
                  <a:srgbClr val="FF0000"/>
                </a:solidFill>
              </a:rPr>
              <a:t>od 24. dubna do 5. května 2026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29516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9399A-EF3A-1958-C239-6C7797357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90" y="1520983"/>
            <a:ext cx="11118409" cy="814812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Výsledky přijímacího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95DECC-CB71-9056-F408-FF1CB0D58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566" y="2335795"/>
            <a:ext cx="10919235" cy="4110271"/>
          </a:xfrm>
        </p:spPr>
        <p:txBody>
          <a:bodyPr>
            <a:noAutofit/>
          </a:bodyPr>
          <a:lstStyle/>
          <a:p>
            <a:r>
              <a:rPr lang="cs-CZ" sz="2400" dirty="0"/>
              <a:t>umístí-li se uchazeč na místě opravňujícím k přijetí do více oborů vzdělání, bude přijat do oboru umístěného na </a:t>
            </a:r>
            <a:r>
              <a:rPr lang="cs-CZ" sz="2400" dirty="0" err="1"/>
              <a:t>přednostnějším</a:t>
            </a:r>
            <a:r>
              <a:rPr lang="cs-CZ" sz="2400" dirty="0"/>
              <a:t> pořadí, do ostatních oborů nebude přijat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rozhodnutí o přijetí nebo nepřijetí ke vzdělávání se oznamují </a:t>
            </a:r>
            <a:r>
              <a:rPr lang="cs-CZ" sz="2400" b="1" dirty="0"/>
              <a:t>zveřejněním seznamu uchazečů</a:t>
            </a:r>
            <a:r>
              <a:rPr lang="cs-CZ" sz="2400" dirty="0"/>
              <a:t> s hodnocením jednotlivých částí přijímacího řízení a označením přijat/nepřijat (nevyhotovuje se písemné rozhodnutí) + nově budou uvedeny informace k odvolacímu řízení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výsledky 1. kola přijímacího řízení budou zveřejněny </a:t>
            </a:r>
            <a:r>
              <a:rPr lang="cs-CZ" sz="2400" b="1" dirty="0">
                <a:solidFill>
                  <a:srgbClr val="FF0000"/>
                </a:solidFill>
              </a:rPr>
              <a:t>15. května 2026</a:t>
            </a:r>
          </a:p>
        </p:txBody>
      </p:sp>
    </p:spTree>
    <p:extLst>
      <p:ext uri="{BB962C8B-B14F-4D97-AF65-F5344CB8AC3E}">
        <p14:creationId xmlns:p14="http://schemas.microsoft.com/office/powerpoint/2010/main" val="12142476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4EAEB7-7671-865E-1A72-2A1EA8A64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Vzdání se práva na přijetí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0960F8-2DC3-5422-CB9A-D4E217E19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657" y="3141551"/>
            <a:ext cx="11073144" cy="2734147"/>
          </a:xfrm>
        </p:spPr>
        <p:txBody>
          <a:bodyPr/>
          <a:lstStyle/>
          <a:p>
            <a:r>
              <a:rPr lang="cs-CZ" sz="2200" dirty="0"/>
              <a:t>uchazeč se může </a:t>
            </a:r>
            <a:r>
              <a:rPr lang="cs-CZ" sz="2200" b="1" dirty="0"/>
              <a:t>vzdát práva na přijetí</a:t>
            </a:r>
            <a:r>
              <a:rPr lang="cs-CZ" sz="2200" dirty="0"/>
              <a:t> do daného oboru vzdělání (nevzniká mu tím ale nárok na přijetí do jiných oborů) </a:t>
            </a:r>
          </a:p>
          <a:p>
            <a:r>
              <a:rPr lang="cs-CZ" sz="2200" dirty="0"/>
              <a:t>pokud chce uchazeč podat přihlášku do dalšího kola, tak musí toto učinit nejpozději </a:t>
            </a:r>
            <a:br>
              <a:rPr lang="cs-CZ" sz="2200" dirty="0"/>
            </a:br>
            <a:r>
              <a:rPr lang="cs-CZ" sz="2200" dirty="0"/>
              <a:t>v den, kdy došla přihláška do oboru středního vzdělání, kam se bude hlásit</a:t>
            </a:r>
          </a:p>
          <a:p>
            <a:pPr marL="0" indent="0">
              <a:buNone/>
            </a:pPr>
            <a:endParaRPr lang="cs-CZ" sz="800" dirty="0"/>
          </a:p>
          <a:p>
            <a:r>
              <a:rPr lang="cs-CZ" sz="2200" dirty="0"/>
              <a:t>vzdání se práva na přijetí musí být provedeno prokazatelně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2284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F28E1C-0EE2-2A21-9A50-F18C4CE5E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solidFill>
                  <a:schemeClr val="tx1"/>
                </a:solidFill>
              </a:rPr>
              <a:t>Program setkání: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9F1367-06D5-8D3F-202E-03C9F7EA1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083" y="3429000"/>
            <a:ext cx="11000716" cy="2534971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/>
              <a:t>1.</a:t>
            </a:r>
            <a:r>
              <a:rPr lang="cs-CZ" dirty="0"/>
              <a:t> </a:t>
            </a:r>
            <a:r>
              <a:rPr lang="cs-CZ" sz="2400" dirty="0"/>
              <a:t>Demografický vývoj v Jihomoravském kraji, počty míst na středních školách</a:t>
            </a:r>
          </a:p>
          <a:p>
            <a:pPr marL="0" indent="0">
              <a:buNone/>
            </a:pPr>
            <a:r>
              <a:rPr lang="cs-CZ" sz="2400" dirty="0"/>
              <a:t>2. Přijímací řízení pro školní rok 2026/2027</a:t>
            </a:r>
          </a:p>
          <a:p>
            <a:pPr marL="0" indent="0">
              <a:buNone/>
            </a:pPr>
            <a:r>
              <a:rPr lang="cs-CZ" sz="2400" dirty="0"/>
              <a:t>3. Novinky v přijímacím řízení pro školní rok 2027/2028</a:t>
            </a:r>
          </a:p>
        </p:txBody>
      </p:sp>
    </p:spTree>
    <p:extLst>
      <p:ext uri="{BB962C8B-B14F-4D97-AF65-F5344CB8AC3E}">
        <p14:creationId xmlns:p14="http://schemas.microsoft.com/office/powerpoint/2010/main" val="2751771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D7BEAA-A3E4-4295-9B87-EE455E69A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657" y="1330860"/>
            <a:ext cx="11073143" cy="452673"/>
          </a:xfrm>
        </p:spPr>
        <p:txBody>
          <a:bodyPr>
            <a:normAutofit fontScale="90000"/>
          </a:bodyPr>
          <a:lstStyle/>
          <a:p>
            <a:r>
              <a:rPr lang="cs-CZ" dirty="0"/>
              <a:t>                       </a:t>
            </a:r>
            <a:r>
              <a:rPr lang="cs-CZ" sz="3600" dirty="0">
                <a:solidFill>
                  <a:schemeClr val="tx1"/>
                </a:solidFill>
              </a:rPr>
              <a:t>2. kolo přijímacího řízení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03D3B64-5374-4A6A-9B85-15983144F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244" y="2027976"/>
            <a:ext cx="10973556" cy="4390930"/>
          </a:xfrm>
        </p:spPr>
        <p:txBody>
          <a:bodyPr>
            <a:noAutofit/>
          </a:bodyPr>
          <a:lstStyle/>
          <a:p>
            <a:r>
              <a:rPr lang="cs-CZ" sz="2400" dirty="0"/>
              <a:t>platí stejná pravidla jako v 1. kole (stejné množství přihlášek – až 5, jednotně stanovené termíny)</a:t>
            </a:r>
          </a:p>
          <a:p>
            <a:r>
              <a:rPr lang="cs-CZ" sz="2400" dirty="0"/>
              <a:t>jednotná přijímací zkouška se nekoná</a:t>
            </a:r>
          </a:p>
          <a:p>
            <a:r>
              <a:rPr lang="cs-CZ" sz="2400" dirty="0"/>
              <a:t>přihlášku může podat uchazeč, který nebyl přijat v 1. kole nebo se vzdal práva </a:t>
            </a:r>
            <a:br>
              <a:rPr lang="cs-CZ" sz="2400" dirty="0"/>
            </a:br>
            <a:r>
              <a:rPr lang="cs-CZ" sz="2400" dirty="0"/>
              <a:t>na přijetí</a:t>
            </a:r>
          </a:p>
          <a:p>
            <a:r>
              <a:rPr lang="cs-CZ" sz="2400" b="1" dirty="0"/>
              <a:t>nově</a:t>
            </a:r>
            <a:r>
              <a:rPr lang="cs-CZ" sz="2400" dirty="0"/>
              <a:t> se může přihlásit i ten uchazeč, který nekonal v 1. kole jednotnou přijímací zkoušku (ta bude hodnocena 0 body)</a:t>
            </a:r>
          </a:p>
          <a:p>
            <a:r>
              <a:rPr lang="cs-CZ" sz="2400" dirty="0"/>
              <a:t>kritéria zveřejní ředitel školy </a:t>
            </a:r>
            <a:r>
              <a:rPr lang="cs-CZ" sz="2400" b="1" dirty="0">
                <a:solidFill>
                  <a:srgbClr val="FF0000"/>
                </a:solidFill>
              </a:rPr>
              <a:t>od 15. do 18. května 2026</a:t>
            </a:r>
          </a:p>
          <a:p>
            <a:r>
              <a:rPr lang="cs-CZ" sz="2400" dirty="0"/>
              <a:t>termín pro podávání přihlášky – </a:t>
            </a:r>
            <a:r>
              <a:rPr lang="cs-CZ" sz="2400" b="1" dirty="0">
                <a:solidFill>
                  <a:srgbClr val="FF0000"/>
                </a:solidFill>
              </a:rPr>
              <a:t>od 19. a do 25. května 2026</a:t>
            </a:r>
          </a:p>
          <a:p>
            <a:r>
              <a:rPr lang="cs-CZ" sz="2400" dirty="0"/>
              <a:t>zveřejnění</a:t>
            </a:r>
            <a:r>
              <a:rPr lang="cs-CZ" sz="2400" b="1" dirty="0">
                <a:solidFill>
                  <a:srgbClr val="FF0000"/>
                </a:solidFill>
              </a:rPr>
              <a:t> </a:t>
            </a:r>
            <a:r>
              <a:rPr lang="cs-CZ" sz="2400" dirty="0"/>
              <a:t>výsledků</a:t>
            </a:r>
            <a:r>
              <a:rPr lang="cs-CZ" sz="2400" b="1" dirty="0">
                <a:solidFill>
                  <a:srgbClr val="FF0000"/>
                </a:solidFill>
              </a:rPr>
              <a:t> </a:t>
            </a:r>
            <a:r>
              <a:rPr lang="cs-CZ" sz="2400" b="1" dirty="0"/>
              <a:t>–</a:t>
            </a:r>
            <a:r>
              <a:rPr lang="cs-CZ" sz="2400" b="1" dirty="0">
                <a:solidFill>
                  <a:srgbClr val="FF0000"/>
                </a:solidFill>
              </a:rPr>
              <a:t> 23. června 2026</a:t>
            </a:r>
          </a:p>
          <a:p>
            <a:endParaRPr lang="cs-CZ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9165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59A2BE-5485-56D2-C32D-5BE4A958B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490" y="1520983"/>
            <a:ext cx="10933310" cy="787652"/>
          </a:xfrm>
        </p:spPr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3. a další kola přijímacího řízení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32093C-028F-78D5-BA24-E4CD1943D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0" y="2308635"/>
            <a:ext cx="11603870" cy="4164595"/>
          </a:xfrm>
        </p:spPr>
        <p:txBody>
          <a:bodyPr>
            <a:normAutofit/>
          </a:bodyPr>
          <a:lstStyle/>
          <a:p>
            <a:r>
              <a:rPr lang="cs-CZ" sz="2400" dirty="0"/>
              <a:t>termín pro odevzdání přihlášek - až 7. den po vydání rozhodnutí v předcházejícím kole přijímacího řízení</a:t>
            </a:r>
          </a:p>
          <a:p>
            <a:r>
              <a:rPr lang="cs-CZ" sz="2400" dirty="0"/>
              <a:t>počet přihlášek je neomezený</a:t>
            </a:r>
          </a:p>
          <a:p>
            <a:r>
              <a:rPr lang="cs-CZ" sz="2400" dirty="0"/>
              <a:t>přihlášky lze podávat </a:t>
            </a:r>
            <a:r>
              <a:rPr lang="cs-CZ" sz="2400" b="1" dirty="0"/>
              <a:t>jen na tiskopisu</a:t>
            </a:r>
            <a:r>
              <a:rPr lang="cs-CZ" sz="2400" dirty="0"/>
              <a:t> (jeden tiskopis = jedna škola)</a:t>
            </a:r>
          </a:p>
          <a:p>
            <a:r>
              <a:rPr lang="cs-CZ" sz="2400" dirty="0"/>
              <a:t>výsledky JPZ se nemusí zohledňovat (pokud jsou součástí kritérií, tak ředitel SŠ určí náhradní hodnocení – nový test)</a:t>
            </a:r>
          </a:p>
          <a:p>
            <a:r>
              <a:rPr lang="cs-CZ" sz="2400" dirty="0"/>
              <a:t>rozhodnutí se vyhotovují v písemné formě</a:t>
            </a:r>
          </a:p>
          <a:p>
            <a:r>
              <a:rPr lang="cs-CZ" sz="2400" dirty="0"/>
              <a:t>přijatý uchazeč musí do 3 pracovních dnů ode dne oznámení (doručení) rozhodnutí </a:t>
            </a:r>
            <a:r>
              <a:rPr lang="cs-CZ" sz="2400" b="1" dirty="0"/>
              <a:t>potvrdit svůj úmysl vzdělávat</a:t>
            </a:r>
            <a:r>
              <a:rPr lang="cs-CZ" sz="2400" dirty="0"/>
              <a:t> se v daném oboru vzdělání (prokazatelnou formou)</a:t>
            </a:r>
          </a:p>
        </p:txBody>
      </p:sp>
    </p:spTree>
    <p:extLst>
      <p:ext uri="{BB962C8B-B14F-4D97-AF65-F5344CB8AC3E}">
        <p14:creationId xmlns:p14="http://schemas.microsoft.com/office/powerpoint/2010/main" val="16251432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488" y="1692997"/>
            <a:ext cx="10933309" cy="506995"/>
          </a:xfrm>
        </p:spPr>
        <p:txBody>
          <a:bodyPr>
            <a:no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Odvolací řízení</a:t>
            </a:r>
            <a:endParaRPr 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899984-A248-49FA-8DD9-8EF8C8357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085" y="2661719"/>
            <a:ext cx="11000715" cy="3613246"/>
          </a:xfrm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pPr>
              <a:lnSpc>
                <a:spcPct val="150000"/>
              </a:lnSpc>
            </a:pPr>
            <a:r>
              <a:rPr lang="cs-CZ" sz="2400" dirty="0"/>
              <a:t>odvolání se podává písemně ve lhůtě </a:t>
            </a:r>
            <a:r>
              <a:rPr lang="cs-CZ" sz="2400" b="1" dirty="0">
                <a:solidFill>
                  <a:srgbClr val="FF0000"/>
                </a:solidFill>
              </a:rPr>
              <a:t>3 pracovních dnů</a:t>
            </a:r>
            <a:r>
              <a:rPr lang="cs-CZ" sz="2400" dirty="0"/>
              <a:t> ode dne zveřejnění výsledků přijímacího řízení (je možné zaslat poštou i poslední den lhůty)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odvolání se adresuje řediteli střední školy</a:t>
            </a:r>
          </a:p>
          <a:p>
            <a:pPr marL="0" indent="0">
              <a:buNone/>
            </a:pPr>
            <a:endParaRPr lang="cs-CZ" sz="2400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28363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CB8A69-A955-1200-5679-146563D3E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rgbClr val="FF0000"/>
                </a:solidFill>
              </a:rPr>
              <a:t>Přijímací řízení pro školní rok 2027/2028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324059-540C-CA60-A9EE-C5BC569A3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79" y="2876689"/>
            <a:ext cx="11018822" cy="3297774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/>
              <a:t>Změny:</a:t>
            </a:r>
          </a:p>
          <a:p>
            <a:pPr marL="457200" indent="-457200" algn="just">
              <a:buAutoNum type="arabicPeriod"/>
            </a:pPr>
            <a:r>
              <a:rPr lang="cs-CZ" sz="2400" b="1" dirty="0"/>
              <a:t>Předsunuté přijímací řízení pro konzervatoře </a:t>
            </a:r>
            <a:r>
              <a:rPr lang="cs-CZ" sz="2400" dirty="0"/>
              <a:t>(bude se </a:t>
            </a:r>
            <a:r>
              <a:rPr lang="cs-CZ" sz="2400"/>
              <a:t>jednat </a:t>
            </a:r>
            <a:br>
              <a:rPr lang="cs-CZ" sz="2400"/>
            </a:br>
            <a:r>
              <a:rPr lang="cs-CZ" sz="2400"/>
              <a:t>o </a:t>
            </a:r>
            <a:r>
              <a:rPr lang="cs-CZ" sz="2400" dirty="0"/>
              <a:t>samostatné přijímací řízení, možnost podat přihlášky na běžné střední školy nebo do oborů s talentovou zkouškou, při přijetí na jinou školu bude přijetí na konzervatoř anulováno)</a:t>
            </a:r>
          </a:p>
          <a:p>
            <a:pPr marL="457200" indent="-457200" algn="just">
              <a:buAutoNum type="arabicPeriod"/>
            </a:pPr>
            <a:r>
              <a:rPr lang="cs-CZ" sz="2400" b="1" dirty="0"/>
              <a:t>Elektronizace předávání doporučení ŠPZ</a:t>
            </a:r>
            <a:r>
              <a:rPr lang="cs-CZ" sz="2400" dirty="0"/>
              <a:t> k uzpůsobení podmínek uchazečů se speciálními vzdělávacími potřebami (ŠPZ budou sama do systému vkládat jednotlivá doporučení)</a:t>
            </a:r>
          </a:p>
        </p:txBody>
      </p:sp>
    </p:spTree>
    <p:extLst>
      <p:ext uri="{BB962C8B-B14F-4D97-AF65-F5344CB8AC3E}">
        <p14:creationId xmlns:p14="http://schemas.microsoft.com/office/powerpoint/2010/main" val="6322025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488" y="1343573"/>
            <a:ext cx="10933309" cy="485228"/>
          </a:xfrm>
        </p:spPr>
        <p:txBody>
          <a:bodyPr>
            <a:noAutofit/>
          </a:bodyPr>
          <a:lstStyle/>
          <a:p>
            <a:pPr algn="ctr"/>
            <a:r>
              <a:rPr lang="cs-CZ" altLang="cs-CZ" sz="3200" dirty="0">
                <a:solidFill>
                  <a:schemeClr val="tx1"/>
                </a:solidFill>
              </a:rPr>
              <a:t>Informace k přijímacímu řízení</a:t>
            </a:r>
            <a:endParaRPr lang="cs-CZ" sz="3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899984-A248-49FA-8DD9-8EF8C8357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1" y="1973655"/>
            <a:ext cx="10933309" cy="4301310"/>
          </a:xfrm>
        </p:spPr>
        <p:txBody>
          <a:bodyPr>
            <a:normAutofit/>
          </a:bodyPr>
          <a:lstStyle/>
          <a:p>
            <a:pPr marL="0" indent="0">
              <a:spcBef>
                <a:spcPct val="80000"/>
              </a:spcBef>
              <a:buClr>
                <a:srgbClr val="0F189C"/>
              </a:buClr>
              <a:buNone/>
            </a:pPr>
            <a:r>
              <a:rPr lang="cs-CZ" altLang="cs-CZ" sz="2400" dirty="0">
                <a:solidFill>
                  <a:schemeClr val="tx1"/>
                </a:solidFill>
              </a:rPr>
              <a:t>informace k přijímacímu řízení jsou zveřejňovány na:</a:t>
            </a:r>
            <a:r>
              <a:rPr lang="cs-CZ" altLang="cs-CZ" sz="2800" dirty="0"/>
              <a:t> </a:t>
            </a:r>
          </a:p>
          <a:p>
            <a:pPr>
              <a:spcBef>
                <a:spcPct val="80000"/>
              </a:spcBef>
              <a:buClr>
                <a:srgbClr val="0F189C"/>
              </a:buClr>
            </a:pPr>
            <a:r>
              <a:rPr lang="cs-CZ" altLang="cs-CZ" sz="2400" dirty="0"/>
              <a:t>MŠMT (</a:t>
            </a:r>
            <a:r>
              <a:rPr lang="cs-CZ" altLang="cs-CZ" sz="2400" dirty="0">
                <a:hlinkClick r:id="rId2"/>
              </a:rPr>
              <a:t>www.msmt.cz</a:t>
            </a:r>
            <a:r>
              <a:rPr lang="cs-CZ" altLang="cs-CZ" sz="2400" dirty="0"/>
              <a:t>)  </a:t>
            </a:r>
          </a:p>
          <a:p>
            <a:pPr>
              <a:spcBef>
                <a:spcPct val="80000"/>
              </a:spcBef>
              <a:buClr>
                <a:srgbClr val="0F189C"/>
              </a:buClr>
            </a:pPr>
            <a:r>
              <a:rPr lang="cs-CZ" altLang="cs-CZ" sz="2400" dirty="0">
                <a:hlinkClick r:id="rId3"/>
              </a:rPr>
              <a:t>www.prihlaskynastredni.cz</a:t>
            </a:r>
          </a:p>
          <a:p>
            <a:pPr>
              <a:spcBef>
                <a:spcPct val="80000"/>
              </a:spcBef>
              <a:buClr>
                <a:srgbClr val="0F189C"/>
              </a:buClr>
            </a:pPr>
            <a:r>
              <a:rPr lang="cs-CZ" altLang="cs-CZ" sz="2400" dirty="0">
                <a:hlinkClick r:id="rId3"/>
              </a:rPr>
              <a:t>www.edu.cz </a:t>
            </a:r>
          </a:p>
          <a:p>
            <a:pPr>
              <a:spcBef>
                <a:spcPct val="80000"/>
              </a:spcBef>
              <a:buClr>
                <a:srgbClr val="0F189C"/>
              </a:buClr>
            </a:pPr>
            <a:r>
              <a:rPr lang="cs-CZ" altLang="cs-CZ" sz="2400" dirty="0">
                <a:hlinkClick r:id="rId3"/>
              </a:rPr>
              <a:t>www.vyberskoly.cz</a:t>
            </a:r>
            <a:endParaRPr lang="cs-CZ" altLang="cs-CZ" sz="2400" dirty="0"/>
          </a:p>
          <a:p>
            <a:pPr>
              <a:spcBef>
                <a:spcPct val="80000"/>
              </a:spcBef>
              <a:buClr>
                <a:srgbClr val="0F189C"/>
              </a:buClr>
            </a:pPr>
            <a:r>
              <a:rPr lang="cs-CZ" altLang="cs-CZ" sz="2400" dirty="0">
                <a:hlinkClick r:id="rId4"/>
              </a:rPr>
              <a:t>www.infoabsolvent.cz</a:t>
            </a:r>
            <a:endParaRPr lang="cs-CZ" altLang="cs-CZ" sz="2400" dirty="0"/>
          </a:p>
          <a:p>
            <a:pPr>
              <a:spcBef>
                <a:spcPct val="80000"/>
              </a:spcBef>
              <a:buClr>
                <a:srgbClr val="0F189C"/>
              </a:buClr>
            </a:pPr>
            <a:r>
              <a:rPr lang="cs-CZ" altLang="cs-CZ" sz="2400" dirty="0"/>
              <a:t>www stránkách jednotlivých středních škol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0902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2B798C-EAF0-EC03-B6C6-92AD475E3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Děkuji za pozornost.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6709C7-0B8D-75D2-CF6D-95F5B0113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0" y="4318504"/>
            <a:ext cx="11376928" cy="162057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1800" b="1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Mgr. Ilona Javorská</a:t>
            </a:r>
            <a:endParaRPr lang="cs-CZ" sz="1800" kern="100" dirty="0">
              <a:effectLst/>
              <a:ea typeface="Aptos" panose="020B00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odbor školství</a:t>
            </a:r>
            <a:r>
              <a:rPr lang="cs-CZ" sz="1400" kern="100" dirty="0">
                <a:ea typeface="Times New Roman" panose="02020603050405020304" pitchFamily="18" charset="0"/>
              </a:rPr>
              <a:t> </a:t>
            </a:r>
            <a:r>
              <a:rPr lang="cs-CZ" sz="1400" kern="100" dirty="0">
                <a:solidFill>
                  <a:schemeClr val="tx1"/>
                </a:solidFill>
                <a:ea typeface="Times New Roman" panose="02020603050405020304" pitchFamily="18" charset="0"/>
              </a:rPr>
              <a:t>-</a:t>
            </a:r>
            <a:r>
              <a:rPr lang="cs-CZ" sz="1400" kern="100" dirty="0">
                <a:ea typeface="Times New Roman" panose="02020603050405020304" pitchFamily="18" charset="0"/>
              </a:rPr>
              <a:t> </a:t>
            </a:r>
            <a:r>
              <a:rPr lang="cs-CZ" sz="1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oddělení vzdělávání</a:t>
            </a:r>
            <a:endParaRPr lang="cs-CZ" sz="1400" kern="100" dirty="0">
              <a:effectLst/>
              <a:ea typeface="Aptos" panose="020B00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referentka pro vzdělávání</a:t>
            </a:r>
            <a:endParaRPr lang="cs-CZ" sz="1400" kern="100" dirty="0">
              <a:effectLst/>
              <a:ea typeface="Aptos" panose="020B00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Krajský úřad Jihomoravského kraje</a:t>
            </a:r>
            <a:endParaRPr lang="cs-CZ" sz="1400" kern="100" dirty="0">
              <a:effectLst/>
              <a:ea typeface="Aptos" panose="020B00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Cejl 73, 601 82 Brno</a:t>
            </a:r>
            <a:endParaRPr lang="cs-CZ" sz="1400" kern="100" dirty="0">
              <a:effectLst/>
              <a:ea typeface="Aptos" panose="020B00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telefon: 54165 3525</a:t>
            </a:r>
            <a:endParaRPr lang="cs-CZ" sz="1400" kern="100" dirty="0">
              <a:effectLst/>
              <a:ea typeface="Aptos" panose="020B00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1400" kern="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e-mail: </a:t>
            </a:r>
            <a:r>
              <a:rPr lang="cs-CZ" sz="1400" u="sng" kern="0" dirty="0">
                <a:solidFill>
                  <a:srgbClr val="0000FF"/>
                </a:solidFill>
                <a:effectLst/>
                <a:ea typeface="Times New Roman" panose="02020603050405020304" pitchFamily="18" charset="0"/>
                <a:hlinkClick r:id="rId2"/>
              </a:rPr>
              <a:t>javorska.ilona@jmk.cz</a:t>
            </a:r>
            <a:endParaRPr lang="cs-CZ" sz="1400" kern="100" dirty="0">
              <a:effectLst/>
              <a:ea typeface="Aptos" panose="020B00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6563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123" y="1391946"/>
            <a:ext cx="10933309" cy="666119"/>
          </a:xfrm>
        </p:spPr>
        <p:txBody>
          <a:bodyPr>
            <a:noAutofit/>
          </a:bodyPr>
          <a:lstStyle/>
          <a:p>
            <a:r>
              <a:rPr lang="cs-CZ" sz="2000" dirty="0"/>
              <a:t>Počet a pohyb obyvatelstva v Jihomoravském kraji a jeho okresech (k 31. 12. 2024)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92472390-2689-F163-F8DD-68B011C131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9728140"/>
              </p:ext>
            </p:extLst>
          </p:nvPr>
        </p:nvGraphicFramePr>
        <p:xfrm>
          <a:off x="765965" y="2058064"/>
          <a:ext cx="9689251" cy="4290980"/>
        </p:xfrm>
        <a:graphic>
          <a:graphicData uri="http://schemas.openxmlformats.org/drawingml/2006/table">
            <a:tbl>
              <a:tblPr firstRow="1" firstCol="1" bandRow="1"/>
              <a:tblGrid>
                <a:gridCol w="1186275">
                  <a:extLst>
                    <a:ext uri="{9D8B030D-6E8A-4147-A177-3AD203B41FA5}">
                      <a16:colId xmlns:a16="http://schemas.microsoft.com/office/drawing/2014/main" val="87490619"/>
                    </a:ext>
                  </a:extLst>
                </a:gridCol>
                <a:gridCol w="1065637">
                  <a:extLst>
                    <a:ext uri="{9D8B030D-6E8A-4147-A177-3AD203B41FA5}">
                      <a16:colId xmlns:a16="http://schemas.microsoft.com/office/drawing/2014/main" val="2530006247"/>
                    </a:ext>
                  </a:extLst>
                </a:gridCol>
                <a:gridCol w="1065637">
                  <a:extLst>
                    <a:ext uri="{9D8B030D-6E8A-4147-A177-3AD203B41FA5}">
                      <a16:colId xmlns:a16="http://schemas.microsoft.com/office/drawing/2014/main" val="4264447862"/>
                    </a:ext>
                  </a:extLst>
                </a:gridCol>
                <a:gridCol w="1065637">
                  <a:extLst>
                    <a:ext uri="{9D8B030D-6E8A-4147-A177-3AD203B41FA5}">
                      <a16:colId xmlns:a16="http://schemas.microsoft.com/office/drawing/2014/main" val="1200033431"/>
                    </a:ext>
                  </a:extLst>
                </a:gridCol>
                <a:gridCol w="1065637">
                  <a:extLst>
                    <a:ext uri="{9D8B030D-6E8A-4147-A177-3AD203B41FA5}">
                      <a16:colId xmlns:a16="http://schemas.microsoft.com/office/drawing/2014/main" val="438017284"/>
                    </a:ext>
                  </a:extLst>
                </a:gridCol>
                <a:gridCol w="1129978">
                  <a:extLst>
                    <a:ext uri="{9D8B030D-6E8A-4147-A177-3AD203B41FA5}">
                      <a16:colId xmlns:a16="http://schemas.microsoft.com/office/drawing/2014/main" val="1119062935"/>
                    </a:ext>
                  </a:extLst>
                </a:gridCol>
                <a:gridCol w="1091773">
                  <a:extLst>
                    <a:ext uri="{9D8B030D-6E8A-4147-A177-3AD203B41FA5}">
                      <a16:colId xmlns:a16="http://schemas.microsoft.com/office/drawing/2014/main" val="1695583807"/>
                    </a:ext>
                  </a:extLst>
                </a:gridCol>
                <a:gridCol w="1123944">
                  <a:extLst>
                    <a:ext uri="{9D8B030D-6E8A-4147-A177-3AD203B41FA5}">
                      <a16:colId xmlns:a16="http://schemas.microsoft.com/office/drawing/2014/main" val="2392683544"/>
                    </a:ext>
                  </a:extLst>
                </a:gridCol>
                <a:gridCol w="894733">
                  <a:extLst>
                    <a:ext uri="{9D8B030D-6E8A-4147-A177-3AD203B41FA5}">
                      <a16:colId xmlns:a16="http://schemas.microsoft.com/office/drawing/2014/main" val="3493366565"/>
                    </a:ext>
                  </a:extLst>
                </a:gridCol>
              </a:tblGrid>
              <a:tr h="7408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kraj, okres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počet obyvatel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živě narození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zemřelí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přirozený přírůstek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přistěhovalí</a:t>
                      </a:r>
                      <a:r>
                        <a:rPr lang="cs-CZ" sz="1400" b="1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vystěhovalí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přírůstek stěhováním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celkový přírůstek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3867022"/>
                  </a:ext>
                </a:extLst>
              </a:tr>
              <a:tr h="3945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Blansko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111 267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895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1 172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-277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2 958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2 439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519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242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0353953"/>
                  </a:ext>
                </a:extLst>
              </a:tr>
              <a:tr h="3945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Brno-město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403 739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3 450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4 097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-647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18 432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15 612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2 820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2 173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849155"/>
                  </a:ext>
                </a:extLst>
              </a:tr>
              <a:tr h="4939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Brno-venkov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234 615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1 811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2 051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-240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7 540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6 214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1 326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1 086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987859"/>
                  </a:ext>
                </a:extLst>
              </a:tr>
              <a:tr h="3945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Břeclav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118 084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840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1 190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-350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2 727</a:t>
                      </a:r>
                      <a:endParaRPr lang="cs-CZ" sz="14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3 121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-394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-744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1992100"/>
                  </a:ext>
                </a:extLst>
              </a:tr>
              <a:tr h="3945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Hodonín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150 954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1 119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1 623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-504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2 184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2 340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-156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- 660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028088"/>
                  </a:ext>
                </a:extLst>
              </a:tr>
              <a:tr h="3945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Vyškov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95 637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809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899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-90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2 586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1 936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650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560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225824"/>
                  </a:ext>
                </a:extLst>
              </a:tr>
              <a:tr h="3945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Znojmo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116 047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944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1 207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-263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1 947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1 747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200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- 63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006369"/>
                  </a:ext>
                </a:extLst>
              </a:tr>
              <a:tr h="3945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JMK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1 229 343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9 868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12 239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-2 371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38 374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33 409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4 965</a:t>
                      </a:r>
                      <a:endParaRPr lang="cs-CZ" sz="160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2 594</a:t>
                      </a:r>
                      <a:endParaRPr lang="cs-CZ" sz="1600" dirty="0">
                        <a:effectLst/>
                        <a:latin typeface="+mn-lt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834041"/>
                  </a:ext>
                </a:extLst>
              </a:tr>
              <a:tr h="2944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000" i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Zdroj: ČSÚ</a:t>
                      </a:r>
                      <a:endParaRPr lang="cs-CZ" sz="105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3917" marR="33917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7470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371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A65B91-A561-5795-143C-4B4696D46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391" y="1357762"/>
            <a:ext cx="10933309" cy="666119"/>
          </a:xfrm>
        </p:spPr>
        <p:txBody>
          <a:bodyPr>
            <a:noAutofit/>
          </a:bodyPr>
          <a:lstStyle/>
          <a:p>
            <a:r>
              <a:rPr lang="cs-CZ" sz="2000" dirty="0"/>
              <a:t>Věkové složení obyvatelstva JMK k 31.12.2024</a:t>
            </a:r>
          </a:p>
        </p:txBody>
      </p:sp>
      <p:graphicFrame>
        <p:nvGraphicFramePr>
          <p:cNvPr id="3" name="Zástupný obsah 2">
            <a:extLst>
              <a:ext uri="{FF2B5EF4-FFF2-40B4-BE49-F238E27FC236}">
                <a16:creationId xmlns:a16="http://schemas.microsoft.com/office/drawing/2014/main" id="{75FA2A22-94A9-2507-45C7-7220C9F9A2A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20688" y="1897812"/>
          <a:ext cx="10933112" cy="44167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9963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C3260-9D3B-ADFD-D2B3-2E9E63738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E90E0E-854B-6A3E-E503-3AAED37E3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722" y="1169822"/>
            <a:ext cx="10933309" cy="666119"/>
          </a:xfrm>
        </p:spPr>
        <p:txBody>
          <a:bodyPr>
            <a:noAutofit/>
          </a:bodyPr>
          <a:lstStyle/>
          <a:p>
            <a:r>
              <a:rPr lang="cs-CZ" sz="2000" dirty="0"/>
              <a:t>Výsledky přijímacího řízení v roce 2025 (1. kolo)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A7903338-32A3-630D-80F8-8465A2A92F26}"/>
              </a:ext>
            </a:extLst>
          </p:cNvPr>
          <p:cNvSpPr txBox="1"/>
          <p:nvPr/>
        </p:nvSpPr>
        <p:spPr>
          <a:xfrm>
            <a:off x="5868273" y="5573506"/>
            <a:ext cx="47492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/>
              <a:t>Pozn.:  klasifikace oborů KKOV		</a:t>
            </a:r>
          </a:p>
          <a:p>
            <a:r>
              <a:rPr lang="cs-CZ" sz="1000" dirty="0"/>
              <a:t>C, J	střední vzdělání	</a:t>
            </a:r>
          </a:p>
          <a:p>
            <a:r>
              <a:rPr lang="cs-CZ" sz="1000" dirty="0"/>
              <a:t>H, E	střední vzdělání s výučním listem</a:t>
            </a:r>
          </a:p>
          <a:p>
            <a:r>
              <a:rPr lang="cs-CZ" sz="1000" dirty="0"/>
              <a:t>K	střední vzdělání s maturitní zkouškou na gymnázium</a:t>
            </a:r>
          </a:p>
          <a:p>
            <a:r>
              <a:rPr lang="cs-CZ" sz="1000" dirty="0"/>
              <a:t>L0, M	střední vzdělání s maturitní zkouškou</a:t>
            </a:r>
          </a:p>
          <a:p>
            <a:r>
              <a:rPr lang="cs-CZ" sz="1000" dirty="0"/>
              <a:t>L5	nástavbové studium (střední vzdělání s MZ pro absolventy s VL)</a:t>
            </a:r>
          </a:p>
          <a:p>
            <a:r>
              <a:rPr lang="cs-CZ" sz="1000" dirty="0"/>
              <a:t>P	konzervatoře</a:t>
            </a:r>
          </a:p>
          <a:p>
            <a:r>
              <a:rPr lang="cs-CZ" sz="1000" dirty="0"/>
              <a:t>Zdroj: CERMAT</a:t>
            </a:r>
          </a:p>
        </p:txBody>
      </p:sp>
      <p:graphicFrame>
        <p:nvGraphicFramePr>
          <p:cNvPr id="19" name="Tabulka 18">
            <a:extLst>
              <a:ext uri="{FF2B5EF4-FFF2-40B4-BE49-F238E27FC236}">
                <a16:creationId xmlns:a16="http://schemas.microsoft.com/office/drawing/2014/main" id="{E61682EC-EB2B-33C6-9ABB-021C0BD5E967}"/>
              </a:ext>
            </a:extLst>
          </p:cNvPr>
          <p:cNvGraphicFramePr>
            <a:graphicFrameLocks noGrp="1"/>
          </p:cNvGraphicFramePr>
          <p:nvPr/>
        </p:nvGraphicFramePr>
        <p:xfrm>
          <a:off x="224723" y="1626657"/>
          <a:ext cx="8098184" cy="37944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0832">
                  <a:extLst>
                    <a:ext uri="{9D8B030D-6E8A-4147-A177-3AD203B41FA5}">
                      <a16:colId xmlns:a16="http://schemas.microsoft.com/office/drawing/2014/main" val="2361282076"/>
                    </a:ext>
                  </a:extLst>
                </a:gridCol>
                <a:gridCol w="1547404">
                  <a:extLst>
                    <a:ext uri="{9D8B030D-6E8A-4147-A177-3AD203B41FA5}">
                      <a16:colId xmlns:a16="http://schemas.microsoft.com/office/drawing/2014/main" val="3269907210"/>
                    </a:ext>
                  </a:extLst>
                </a:gridCol>
                <a:gridCol w="1547404">
                  <a:extLst>
                    <a:ext uri="{9D8B030D-6E8A-4147-A177-3AD203B41FA5}">
                      <a16:colId xmlns:a16="http://schemas.microsoft.com/office/drawing/2014/main" val="741315324"/>
                    </a:ext>
                  </a:extLst>
                </a:gridCol>
                <a:gridCol w="1891272">
                  <a:extLst>
                    <a:ext uri="{9D8B030D-6E8A-4147-A177-3AD203B41FA5}">
                      <a16:colId xmlns:a16="http://schemas.microsoft.com/office/drawing/2014/main" val="2548809997"/>
                    </a:ext>
                  </a:extLst>
                </a:gridCol>
                <a:gridCol w="1891272">
                  <a:extLst>
                    <a:ext uri="{9D8B030D-6E8A-4147-A177-3AD203B41FA5}">
                      <a16:colId xmlns:a16="http://schemas.microsoft.com/office/drawing/2014/main" val="3557859577"/>
                    </a:ext>
                  </a:extLst>
                </a:gridCol>
              </a:tblGrid>
              <a:tr h="238048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kód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100" dirty="0">
                          <a:effectLst/>
                        </a:rPr>
                        <a:t>kraj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1360438"/>
                  </a:ext>
                </a:extLst>
              </a:tr>
              <a:tr h="585202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přihlášky*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počet přijímaných (výkony)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přijatí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podíl přijatých/počet přijímaných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ctr"/>
                </a:tc>
                <a:extLst>
                  <a:ext uri="{0D108BD9-81ED-4DB2-BD59-A6C34878D82A}">
                    <a16:rowId xmlns:a16="http://schemas.microsoft.com/office/drawing/2014/main" val="1036322450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C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125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142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72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50,70 %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358433389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E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952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621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345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55,56 %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3637618369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H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10 680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5 188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3 586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69,12 %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2474928419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J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73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32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30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93,75 %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2169778213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K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14 898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3 335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3 247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97,36 %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1796028880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K4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5 909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1 947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1 871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96,10 %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4058080904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K6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3 184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441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429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97,28 %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895398102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K8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5 805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947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947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100,00 %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3388406205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L0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2 852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1 156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854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73,88 %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3579145384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L5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1 801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853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664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77,84 %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2190123923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M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18 563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6 493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5 257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80,96 %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2316478770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P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186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105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88</a:t>
                      </a:r>
                      <a:endParaRPr lang="cs-CZ" sz="20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83,81 %</a:t>
                      </a:r>
                      <a:endParaRPr lang="cs-CZ" sz="20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3099386987"/>
                  </a:ext>
                </a:extLst>
              </a:tr>
              <a:tr h="21390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>
                          <a:effectLst/>
                        </a:rPr>
                        <a:t>CELKEM</a:t>
                      </a:r>
                      <a:endParaRPr lang="cs-CZ" sz="2000" b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effectLst/>
                        </a:rPr>
                        <a:t>50 130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effectLst/>
                        </a:rPr>
                        <a:t>17 925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effectLst/>
                        </a:rPr>
                        <a:t>14 143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b="1" dirty="0">
                          <a:effectLst/>
                        </a:rPr>
                        <a:t>78,90 %</a:t>
                      </a:r>
                      <a:endParaRPr lang="cs-CZ" sz="20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1141" marR="41141" marT="0" marB="0" anchor="b"/>
                </a:tc>
                <a:extLst>
                  <a:ext uri="{0D108BD9-81ED-4DB2-BD59-A6C34878D82A}">
                    <a16:rowId xmlns:a16="http://schemas.microsoft.com/office/drawing/2014/main" val="3324227061"/>
                  </a:ext>
                </a:extLst>
              </a:tr>
              <a:tr h="190438">
                <a:tc gridSpan="5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200" b="1" dirty="0">
                          <a:effectLst/>
                        </a:rPr>
                        <a:t> </a:t>
                      </a:r>
                      <a:endParaRPr lang="cs-CZ" sz="12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9853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2620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D07FED-39EE-9036-278E-0EF9E860F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C17AF1-8FBF-596A-C7B5-5D25C8340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722" y="1169822"/>
            <a:ext cx="10933309" cy="666119"/>
          </a:xfrm>
        </p:spPr>
        <p:txBody>
          <a:bodyPr>
            <a:noAutofit/>
          </a:bodyPr>
          <a:lstStyle/>
          <a:p>
            <a:r>
              <a:rPr lang="cs-CZ" sz="2000" dirty="0"/>
              <a:t>Výsledky přijímacího řízení v roce 2025 (2. kolo)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C10288BD-835B-FEE7-4A48-AD174D1E4235}"/>
              </a:ext>
            </a:extLst>
          </p:cNvPr>
          <p:cNvSpPr txBox="1"/>
          <p:nvPr/>
        </p:nvSpPr>
        <p:spPr>
          <a:xfrm>
            <a:off x="5868273" y="5573506"/>
            <a:ext cx="47492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/>
              <a:t>Pozn.:  klasifikace oborů KKOV		</a:t>
            </a:r>
          </a:p>
          <a:p>
            <a:r>
              <a:rPr lang="cs-CZ" sz="1000" dirty="0"/>
              <a:t>C, J	střední vzdělání	</a:t>
            </a:r>
          </a:p>
          <a:p>
            <a:r>
              <a:rPr lang="cs-CZ" sz="1000" dirty="0"/>
              <a:t>H, E	střední vzdělání s výučním listem</a:t>
            </a:r>
          </a:p>
          <a:p>
            <a:r>
              <a:rPr lang="cs-CZ" sz="1000" dirty="0"/>
              <a:t>K	střední vzdělání s maturitní zkouškou na gymnázium</a:t>
            </a:r>
          </a:p>
          <a:p>
            <a:r>
              <a:rPr lang="cs-CZ" sz="1000" dirty="0"/>
              <a:t>L0, M	střední vzdělání s maturitní zkouškou</a:t>
            </a:r>
          </a:p>
          <a:p>
            <a:r>
              <a:rPr lang="cs-CZ" sz="1000" dirty="0"/>
              <a:t>L5	nástavbové studium (střední vzdělání s MZ pro absolventy s VL)</a:t>
            </a:r>
          </a:p>
          <a:p>
            <a:r>
              <a:rPr lang="cs-CZ" sz="1000" dirty="0"/>
              <a:t>P	konzervatoře</a:t>
            </a:r>
          </a:p>
          <a:p>
            <a:r>
              <a:rPr lang="cs-CZ" sz="1000" dirty="0"/>
              <a:t>Zdroj: CERMAT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40308792-864D-21C9-8DA6-0E650C29B525}"/>
              </a:ext>
            </a:extLst>
          </p:cNvPr>
          <p:cNvGraphicFramePr>
            <a:graphicFrameLocks noGrp="1"/>
          </p:cNvGraphicFramePr>
          <p:nvPr/>
        </p:nvGraphicFramePr>
        <p:xfrm>
          <a:off x="292289" y="1675234"/>
          <a:ext cx="8870371" cy="38982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5255">
                  <a:extLst>
                    <a:ext uri="{9D8B030D-6E8A-4147-A177-3AD203B41FA5}">
                      <a16:colId xmlns:a16="http://schemas.microsoft.com/office/drawing/2014/main" val="3820353639"/>
                    </a:ext>
                  </a:extLst>
                </a:gridCol>
                <a:gridCol w="1697430">
                  <a:extLst>
                    <a:ext uri="{9D8B030D-6E8A-4147-A177-3AD203B41FA5}">
                      <a16:colId xmlns:a16="http://schemas.microsoft.com/office/drawing/2014/main" val="163721901"/>
                    </a:ext>
                  </a:extLst>
                </a:gridCol>
                <a:gridCol w="1697430">
                  <a:extLst>
                    <a:ext uri="{9D8B030D-6E8A-4147-A177-3AD203B41FA5}">
                      <a16:colId xmlns:a16="http://schemas.microsoft.com/office/drawing/2014/main" val="3464822710"/>
                    </a:ext>
                  </a:extLst>
                </a:gridCol>
                <a:gridCol w="2075128">
                  <a:extLst>
                    <a:ext uri="{9D8B030D-6E8A-4147-A177-3AD203B41FA5}">
                      <a16:colId xmlns:a16="http://schemas.microsoft.com/office/drawing/2014/main" val="4265669404"/>
                    </a:ext>
                  </a:extLst>
                </a:gridCol>
                <a:gridCol w="2075128">
                  <a:extLst>
                    <a:ext uri="{9D8B030D-6E8A-4147-A177-3AD203B41FA5}">
                      <a16:colId xmlns:a16="http://schemas.microsoft.com/office/drawing/2014/main" val="1908630201"/>
                    </a:ext>
                  </a:extLst>
                </a:gridCol>
              </a:tblGrid>
              <a:tr h="272766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kód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100" dirty="0">
                          <a:effectLst/>
                        </a:rPr>
                        <a:t>kraj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096889"/>
                  </a:ext>
                </a:extLst>
              </a:tr>
              <a:tr h="670549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přihlášky*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počet přijímaných (výkony)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přijatí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podíl přijatých/počet přijímaných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ctr"/>
                </a:tc>
                <a:extLst>
                  <a:ext uri="{0D108BD9-81ED-4DB2-BD59-A6C34878D82A}">
                    <a16:rowId xmlns:a16="http://schemas.microsoft.com/office/drawing/2014/main" val="401846793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C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2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3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2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66,67 %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3250838979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E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127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93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53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56,99 %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205781501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H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1 160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871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407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46,73 %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1871770862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J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2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2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2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100,00 %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679296770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K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256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89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65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73,03 %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3544986837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K4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162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71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47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66,20 %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1787060092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 dirty="0">
                          <a:effectLst/>
                        </a:rPr>
                        <a:t>K6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94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18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18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100,00 %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2076477416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K8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0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0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0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0,00 %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1409471918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L0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225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231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84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36,36 %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3642426444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L5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100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145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39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26,90 %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4080032513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M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1 782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977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581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59,47 %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1439050861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cs-CZ" sz="1400">
                          <a:effectLst/>
                        </a:rPr>
                        <a:t>P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5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16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>
                          <a:effectLst/>
                        </a:rPr>
                        <a:t>2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dirty="0">
                          <a:effectLst/>
                        </a:rPr>
                        <a:t>12,50 %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1414744220"/>
                  </a:ext>
                </a:extLst>
              </a:tr>
              <a:tr h="22730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>
                          <a:effectLst/>
                        </a:rPr>
                        <a:t>CELKEM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effectLst/>
                        </a:rPr>
                        <a:t>3 659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effectLst/>
                        </a:rPr>
                        <a:t>2 427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effectLst/>
                        </a:rPr>
                        <a:t>1 235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cs-CZ" sz="1400" b="1" dirty="0">
                          <a:effectLst/>
                        </a:rPr>
                        <a:t>50,89 %</a:t>
                      </a:r>
                      <a:endParaRPr lang="cs-CZ" sz="1400" b="1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43348" marR="43348" marT="0" marB="0" anchor="b"/>
                </a:tc>
                <a:extLst>
                  <a:ext uri="{0D108BD9-81ED-4DB2-BD59-A6C34878D82A}">
                    <a16:rowId xmlns:a16="http://schemas.microsoft.com/office/drawing/2014/main" val="21877514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798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488" y="1343572"/>
            <a:ext cx="11617712" cy="820205"/>
          </a:xfrm>
        </p:spPr>
        <p:txBody>
          <a:bodyPr>
            <a:noAutofit/>
          </a:bodyPr>
          <a:lstStyle/>
          <a:p>
            <a:pPr algn="ctr"/>
            <a:r>
              <a:rPr lang="cs-CZ" sz="3200" dirty="0">
                <a:solidFill>
                  <a:srgbClr val="FF0000"/>
                </a:solidFill>
              </a:rPr>
              <a:t>Přijímací řízení na SŠ a konzervatoře pro </a:t>
            </a:r>
            <a:r>
              <a:rPr lang="cs-CZ" sz="3200" dirty="0" err="1">
                <a:solidFill>
                  <a:srgbClr val="FF0000"/>
                </a:solidFill>
              </a:rPr>
              <a:t>šk</a:t>
            </a:r>
            <a:r>
              <a:rPr lang="cs-CZ" sz="3200" dirty="0">
                <a:solidFill>
                  <a:srgbClr val="FF0000"/>
                </a:solidFill>
              </a:rPr>
              <a:t>. rok 2026/27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9899984-A248-49FA-8DD9-8EF8C8357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049" y="2390115"/>
            <a:ext cx="11060056" cy="4046899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lnSpc>
                <a:spcPct val="150000"/>
              </a:lnSpc>
            </a:pPr>
            <a:r>
              <a:rPr lang="cs-CZ" sz="3100" b="1" dirty="0">
                <a:solidFill>
                  <a:srgbClr val="1D34FE"/>
                </a:solidFill>
              </a:rPr>
              <a:t>jednotné</a:t>
            </a:r>
            <a:r>
              <a:rPr lang="cs-CZ" sz="3100" dirty="0">
                <a:solidFill>
                  <a:srgbClr val="1D34FE"/>
                </a:solidFill>
              </a:rPr>
              <a:t> přijímací řízení do všech oborů vzdělání </a:t>
            </a:r>
            <a:br>
              <a:rPr lang="cs-CZ" sz="3100" dirty="0">
                <a:solidFill>
                  <a:srgbClr val="1D34FE"/>
                </a:solidFill>
              </a:rPr>
            </a:br>
            <a:r>
              <a:rPr lang="cs-CZ" sz="3100" dirty="0">
                <a:solidFill>
                  <a:srgbClr val="1D34FE"/>
                </a:solidFill>
              </a:rPr>
              <a:t>(bez i s talentovou zkouškou)</a:t>
            </a:r>
          </a:p>
          <a:p>
            <a:pPr marL="342900" indent="-342900">
              <a:lnSpc>
                <a:spcPct val="150000"/>
              </a:lnSpc>
            </a:pPr>
            <a:r>
              <a:rPr lang="cs-CZ" sz="3100" dirty="0">
                <a:solidFill>
                  <a:srgbClr val="1D34FE"/>
                </a:solidFill>
              </a:rPr>
              <a:t>pořadí oborů na přihlášce vyjadřuje </a:t>
            </a:r>
            <a:r>
              <a:rPr lang="cs-CZ" sz="3100" b="1" dirty="0">
                <a:solidFill>
                  <a:srgbClr val="1D34FE"/>
                </a:solidFill>
              </a:rPr>
              <a:t>přednostní volbu</a:t>
            </a:r>
            <a:r>
              <a:rPr lang="cs-CZ" sz="3100" dirty="0">
                <a:solidFill>
                  <a:srgbClr val="1D34FE"/>
                </a:solidFill>
              </a:rPr>
              <a:t> - preference</a:t>
            </a:r>
          </a:p>
          <a:p>
            <a:pPr marL="342900" indent="-342900">
              <a:lnSpc>
                <a:spcPct val="150000"/>
              </a:lnSpc>
            </a:pPr>
            <a:r>
              <a:rPr lang="cs-CZ" sz="3100" dirty="0">
                <a:solidFill>
                  <a:srgbClr val="1D34FE"/>
                </a:solidFill>
              </a:rPr>
              <a:t>po termínu pro podávání přihlášek (1. kolo do 20.02.2026) již není možná změna</a:t>
            </a:r>
          </a:p>
          <a:p>
            <a:pPr marL="342900" indent="-342900">
              <a:lnSpc>
                <a:spcPct val="150000"/>
              </a:lnSpc>
            </a:pPr>
            <a:r>
              <a:rPr lang="cs-CZ" sz="3100" dirty="0">
                <a:solidFill>
                  <a:srgbClr val="1D34FE"/>
                </a:solidFill>
              </a:rPr>
              <a:t>zpětvzetí přihlášky – do 05.05.2026</a:t>
            </a:r>
          </a:p>
          <a:p>
            <a:pPr marL="342900" indent="-342900">
              <a:lnSpc>
                <a:spcPct val="150000"/>
              </a:lnSpc>
            </a:pPr>
            <a:r>
              <a:rPr lang="cs-CZ" sz="3100" dirty="0">
                <a:solidFill>
                  <a:srgbClr val="1D34FE"/>
                </a:solidFill>
              </a:rPr>
              <a:t>probíhá v jednotlivých kolech přijímacího řízení</a:t>
            </a:r>
          </a:p>
          <a:p>
            <a:pPr marL="342900" indent="-342900">
              <a:lnSpc>
                <a:spcPct val="150000"/>
              </a:lnSpc>
            </a:pPr>
            <a:endParaRPr lang="cs-CZ" sz="2400" dirty="0">
              <a:solidFill>
                <a:srgbClr val="1D34FE"/>
              </a:solidFill>
            </a:endParaRPr>
          </a:p>
          <a:p>
            <a:pPr marL="342900" indent="-342900">
              <a:lnSpc>
                <a:spcPct val="150000"/>
              </a:lnSpc>
            </a:pPr>
            <a:endParaRPr lang="cs-CZ" sz="2600" dirty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3952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3DC4E1-0AE6-4274-B5FE-DDC661C31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Možnosti podání přihlášky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23D237-03CC-4456-919F-020651120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2" y="2876689"/>
            <a:ext cx="10933308" cy="3160127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cs-CZ" sz="2400" b="1" u="sng" dirty="0"/>
              <a:t>elektronicky prostřednictvím informačního systému</a:t>
            </a:r>
            <a:r>
              <a:rPr lang="cs-CZ" sz="2400" dirty="0"/>
              <a:t> o přijímacím řízení na základě prokázání totožnosti s využitím prostředku pro elektronickou identifikaci (DIPSY)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cs-CZ" sz="2400" b="1" u="sng" dirty="0"/>
              <a:t>na tiskopisu</a:t>
            </a:r>
            <a:r>
              <a:rPr lang="cs-CZ" sz="2400" dirty="0"/>
              <a:t> </a:t>
            </a:r>
          </a:p>
          <a:p>
            <a:pPr marL="457200" indent="-457200">
              <a:buAutoNum type="arabicPeriod"/>
            </a:pPr>
            <a:endParaRPr lang="cs-CZ" sz="2400" b="1" dirty="0"/>
          </a:p>
          <a:p>
            <a:pPr marL="457200" indent="-457200">
              <a:buAutoNum type="arabicPeriod"/>
            </a:pPr>
            <a:r>
              <a:rPr lang="cs-CZ" sz="2400" b="1" u="sng" strike="sngStrike" dirty="0"/>
              <a:t>v podobě výpisu</a:t>
            </a:r>
            <a:r>
              <a:rPr lang="cs-CZ" sz="2400" strike="sngStrike" dirty="0"/>
              <a:t> získaného z informačního systému o přijímacím řízení bez prokázání totožnosti s využitím prostředku pro elektronickou identifikaci</a:t>
            </a:r>
          </a:p>
          <a:p>
            <a:pPr marL="0" indent="0">
              <a:buNone/>
            </a:pP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339311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378" y="1637187"/>
            <a:ext cx="10933309" cy="485228"/>
          </a:xfrm>
        </p:spPr>
        <p:txBody>
          <a:bodyPr>
            <a:no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</a:rPr>
              <a:t>Kritéria přijímacího řízení</a:t>
            </a:r>
            <a:endParaRPr lang="cs-CZ" sz="3200" dirty="0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117E4EF0-1D7D-4CB8-821C-8C56E3932CE6}"/>
              </a:ext>
            </a:extLst>
          </p:cNvPr>
          <p:cNvSpPr txBox="1">
            <a:spLocks/>
          </p:cNvSpPr>
          <p:nvPr/>
        </p:nvSpPr>
        <p:spPr>
          <a:xfrm>
            <a:off x="498764" y="2607643"/>
            <a:ext cx="4635766" cy="3326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C93DCB1-9EC5-43B6-B384-6B5DCB5996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378" y="2122416"/>
            <a:ext cx="11615302" cy="413353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sz="2400" dirty="0"/>
              <a:t>jednotná přijímací zkouška </a:t>
            </a:r>
            <a:r>
              <a:rPr lang="cs-CZ" dirty="0"/>
              <a:t>(u určených oborů vzdělání)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talentová zkouška (</a:t>
            </a:r>
            <a:r>
              <a:rPr lang="cs-CZ" dirty="0"/>
              <a:t>je-li stanovena v RVP)</a:t>
            </a:r>
            <a:endParaRPr lang="cs-CZ" sz="2400" dirty="0"/>
          </a:p>
          <a:p>
            <a:pPr>
              <a:lnSpc>
                <a:spcPct val="150000"/>
              </a:lnSpc>
            </a:pPr>
            <a:r>
              <a:rPr lang="cs-CZ" sz="2400" dirty="0"/>
              <a:t>školní přijímací zkouška </a:t>
            </a:r>
            <a:r>
              <a:rPr lang="cs-CZ" dirty="0"/>
              <a:t>(v kompetenci ředitele SŠ)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hodnocení na vysvědčení z předchozího vzdělávání </a:t>
            </a:r>
            <a:r>
              <a:rPr lang="cs-CZ" dirty="0"/>
              <a:t>(v kompetenci ředitele SŠ)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další skutečnosti, které osvědčují vhodné schopnosti, vědomosti </a:t>
            </a:r>
            <a:br>
              <a:rPr lang="cs-CZ" sz="2400" dirty="0"/>
            </a:br>
            <a:r>
              <a:rPr lang="cs-CZ" sz="2400" dirty="0"/>
              <a:t>a zájmy uchazeče </a:t>
            </a:r>
            <a:r>
              <a:rPr lang="cs-CZ" dirty="0"/>
              <a:t>(v kompetenci ředitele SŠ)</a:t>
            </a:r>
          </a:p>
        </p:txBody>
      </p:sp>
    </p:spTree>
    <p:extLst>
      <p:ext uri="{BB962C8B-B14F-4D97-AF65-F5344CB8AC3E}">
        <p14:creationId xmlns:p14="http://schemas.microsoft.com/office/powerpoint/2010/main" val="99534987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8CFFB77E-50BA-4C65-8365-74CEE67A81AE}" vid="{4EF8900F-D85B-4C62-B6E2-DFD41CB478A1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B778A1060CE249A670BCE1DD9CE9DB" ma:contentTypeVersion="8" ma:contentTypeDescription="Vytvoří nový dokument" ma:contentTypeScope="" ma:versionID="8f7b20511bf47d0081486d95b91208f8">
  <xsd:schema xmlns:xsd="http://www.w3.org/2001/XMLSchema" xmlns:xs="http://www.w3.org/2001/XMLSchema" xmlns:p="http://schemas.microsoft.com/office/2006/metadata/properties" xmlns:ns3="0fa8a809-754e-4940-9f79-6ca366ca1379" targetNamespace="http://schemas.microsoft.com/office/2006/metadata/properties" ma:root="true" ma:fieldsID="b592cd3358e01021401b4f0ed1964bd4" ns3:_="">
    <xsd:import namespace="0fa8a809-754e-4940-9f79-6ca366ca13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a8a809-754e-4940-9f79-6ca366ca13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8EB660A-0DED-4137-A643-91EF79BB25C9}">
  <ds:schemaRefs>
    <ds:schemaRef ds:uri="0fa8a809-754e-4940-9f79-6ca366ca137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1EAE810-C44B-42E7-B1A8-341EAC5FAC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6DC91A-2413-40FF-A158-78332B8CEC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a8a809-754e-4940-9f79-6ca366ca13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90ebb53-23a2-471a-9c6e-17bd0d11311e}" enabled="1" method="Privileged" siteId="{418bc066-1b00-4aad-ad98-9ead95bb26a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Prezentace1</Template>
  <TotalTime>3504</TotalTime>
  <Words>1845</Words>
  <Application>Microsoft Office PowerPoint</Application>
  <PresentationFormat>Širokoúhlá obrazovka</PresentationFormat>
  <Paragraphs>396</Paragraphs>
  <Slides>25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2" baseType="lpstr">
      <vt:lpstr>Aptos</vt:lpstr>
      <vt:lpstr>Arial</vt:lpstr>
      <vt:lpstr>Calibri</vt:lpstr>
      <vt:lpstr>Calibri Light</vt:lpstr>
      <vt:lpstr>Times New Roman</vt:lpstr>
      <vt:lpstr>Wingdings</vt:lpstr>
      <vt:lpstr>Motiv Office</vt:lpstr>
      <vt:lpstr>Prezentace aplikace PowerPoint</vt:lpstr>
      <vt:lpstr>Program setkání:</vt:lpstr>
      <vt:lpstr>Počet a pohyb obyvatelstva v Jihomoravském kraji a jeho okresech (k 31. 12. 2024)</vt:lpstr>
      <vt:lpstr>Věkové složení obyvatelstva JMK k 31.12.2024</vt:lpstr>
      <vt:lpstr>Výsledky přijímacího řízení v roce 2025 (1. kolo)</vt:lpstr>
      <vt:lpstr>Výsledky přijímacího řízení v roce 2025 (2. kolo)</vt:lpstr>
      <vt:lpstr>Přijímací řízení na SŠ a konzervatoře pro šk. rok 2026/27</vt:lpstr>
      <vt:lpstr>Možnosti podání přihlášky</vt:lpstr>
      <vt:lpstr>Kritéria přijímacího řízení</vt:lpstr>
      <vt:lpstr>Dodatečné předložení dokladů</vt:lpstr>
      <vt:lpstr>Cizinci (+ Češi studující v zahraničí nebo na zahraniční škole v ČR)</vt:lpstr>
      <vt:lpstr>Cizinci  (+ Češi studující v zahraničí nebo na zahraniční škole v ČR)</vt:lpstr>
      <vt:lpstr>1. kolo přijímacího řízení</vt:lpstr>
      <vt:lpstr>Jednotná přijímací zkouška</vt:lpstr>
      <vt:lpstr>Jednotná přijímací zkouška</vt:lpstr>
      <vt:lpstr>Termíny přijímacích zkoušek</vt:lpstr>
      <vt:lpstr>Náhradní termíny </vt:lpstr>
      <vt:lpstr>Výsledky přijímacího řízení</vt:lpstr>
      <vt:lpstr>Vzdání se práva na přijetí </vt:lpstr>
      <vt:lpstr>                       2. kolo přijímacího řízení</vt:lpstr>
      <vt:lpstr>3. a další kola přijímacího řízení</vt:lpstr>
      <vt:lpstr>Odvolací řízení</vt:lpstr>
      <vt:lpstr>Přijímací řízení pro školní rok 2027/2028</vt:lpstr>
      <vt:lpstr>Informace k přijímacímu řízení</vt:lpstr>
      <vt:lpstr>Děkuji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Vybíral Oldřich</dc:creator>
  <cp:lastModifiedBy>Javorská Ilona</cp:lastModifiedBy>
  <cp:revision>22</cp:revision>
  <cp:lastPrinted>2026-01-09T16:02:40Z</cp:lastPrinted>
  <dcterms:created xsi:type="dcterms:W3CDTF">2019-04-01T07:58:50Z</dcterms:created>
  <dcterms:modified xsi:type="dcterms:W3CDTF">2026-01-14T06:21:49Z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90ebb53-23a2-471a-9c6e-17bd0d11311e_Enabled">
    <vt:lpwstr>True</vt:lpwstr>
  </property>
  <property fmtid="{D5CDD505-2E9C-101B-9397-08002B2CF9AE}" pid="3" name="MSIP_Label_690ebb53-23a2-471a-9c6e-17bd0d11311e_SiteId">
    <vt:lpwstr>418bc066-1b00-4aad-ad98-9ead95bb26a9</vt:lpwstr>
  </property>
  <property fmtid="{D5CDD505-2E9C-101B-9397-08002B2CF9AE}" pid="4" name="MSIP_Label_690ebb53-23a2-471a-9c6e-17bd0d11311e_SetDate">
    <vt:lpwstr>2019-10-22T12:19:37.7915279Z</vt:lpwstr>
  </property>
  <property fmtid="{D5CDD505-2E9C-101B-9397-08002B2CF9AE}" pid="5" name="MSIP_Label_690ebb53-23a2-471a-9c6e-17bd0d11311e_Name">
    <vt:lpwstr>Verejne</vt:lpwstr>
  </property>
  <property fmtid="{D5CDD505-2E9C-101B-9397-08002B2CF9AE}" pid="6" name="MSIP_Label_690ebb53-23a2-471a-9c6e-17bd0d11311e_Extended_MSFT_Method">
    <vt:lpwstr>Automatic</vt:lpwstr>
  </property>
  <property fmtid="{D5CDD505-2E9C-101B-9397-08002B2CF9AE}" pid="7" name="Sensitivity">
    <vt:lpwstr>Verejne</vt:lpwstr>
  </property>
  <property fmtid="{D5CDD505-2E9C-101B-9397-08002B2CF9AE}" pid="8" name="ContentTypeId">
    <vt:lpwstr>0x01010070B778A1060CE249A670BCE1DD9CE9DB</vt:lpwstr>
  </property>
</Properties>
</file>